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29.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28.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9.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9.png"/><Relationship Id="rId24" Type="http://schemas.openxmlformats.org/officeDocument/2006/relationships/image" Target="../media/image28.png"/><Relationship Id="rId2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50.png"/><Relationship Id="rId24" Type="http://schemas.openxmlformats.org/officeDocument/2006/relationships/image" Target="../media/image28.png"/><Relationship Id="rId2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20.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image" Target="../media/image54.png"/><Relationship Id="rId24"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6.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4.xml"/><Relationship Id="rId8" Type="http://schemas.openxmlformats.org/officeDocument/2006/relationships/image" Target="../media/image57.png"/><Relationship Id="rId9" Type="http://schemas.openxmlformats.org/officeDocument/2006/relationships/image" Target="../media/image45.png"/><Relationship Id="rId10" Type="http://schemas.openxmlformats.org/officeDocument/2006/relationships/image" Target="../media/image49.png"/><Relationship Id="rId11" Type="http://schemas.openxmlformats.org/officeDocument/2006/relationships/image" Target="../media/image5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22.png"/><Relationship Id="rId9" Type="http://schemas.openxmlformats.org/officeDocument/2006/relationships/image" Target="../media/image34.png"/><Relationship Id="rId10" Type="http://schemas.openxmlformats.org/officeDocument/2006/relationships/image" Target="../media/image10.png"/><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2" Type="http://schemas.openxmlformats.org/officeDocument/2006/relationships/image" Target="../media/image39.png"/><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40.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40.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29.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5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2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boiling point</a:t>
            </a:r>
            <a:r>
              <a:t> of a substance?</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boiling point</a:t>
            </a:r>
            <a:r>
              <a:t> of a substance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8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ions form?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Ions form when...</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08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2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would increasing the molarity of a solution affect its </a:t>
            </a:r>
            <a:r>
              <a:rPr b="1">
                <a:solidFill>
                  <a:srgbClr val="7030A0"/>
                </a:solidFill>
              </a:rPr>
              <a:t>boiling point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Changing the molarity of a solution would affect its </a:t>
            </a:r>
            <a:r>
              <a:rPr b="1">
                <a:solidFill>
                  <a:srgbClr val="7030A0"/>
                </a:solidFill>
              </a:rPr>
              <a:t>boiling point</a:t>
            </a:r>
            <a:r>
              <a:t>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1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molarity determined?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Molarity is determined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11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2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would increasing the molarity of a solution affect its </a:t>
            </a:r>
            <a:r>
              <a:rPr b="1">
                <a:solidFill>
                  <a:srgbClr val="7030A0"/>
                </a:solidFill>
              </a:rPr>
              <a:t>boiling point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Changing the molarity of a solution would affect its </a:t>
            </a:r>
            <a:r>
              <a:rPr b="1">
                <a:solidFill>
                  <a:srgbClr val="7030A0"/>
                </a:solidFill>
              </a:rPr>
              <a:t>boiling point</a:t>
            </a:r>
            <a:r>
              <a: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5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difference between a solution and pure water?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difference between a solution and pure water is...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15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2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would increasing the molarity of a solution affect its </a:t>
            </a:r>
            <a:r>
              <a:rPr b="1">
                <a:solidFill>
                  <a:srgbClr val="7030A0"/>
                </a:solidFill>
              </a:rPr>
              <a:t>boiling point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Changing the molarity of a solution would affect its </a:t>
            </a:r>
            <a:r>
              <a:rPr b="1">
                <a:solidFill>
                  <a:srgbClr val="7030A0"/>
                </a:solidFill>
              </a:rPr>
              <a:t>boiling point</a:t>
            </a:r>
            <a:r>
              <a:t> by...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2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increasing the molarity of a solution affect its </a:t>
            </a:r>
            <a:r>
              <a:rPr b="1">
                <a:solidFill>
                  <a:srgbClr val="7030A0"/>
                </a:solidFill>
              </a:rPr>
              <a:t>boiling point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Changing the molarity of a solution would affect its </a:t>
            </a:r>
            <a:r>
              <a:rPr b="1">
                <a:solidFill>
                  <a:srgbClr val="7030A0"/>
                </a:solidFill>
              </a:rPr>
              <a:t>boiling point</a:t>
            </a:r>
            <a:r>
              <a:t> by...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6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the characteristics  of solid or liquid substances?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characteristics of solid and liquid substances are...</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2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every substance has a unique </a:t>
            </a:r>
            <a:r>
              <a:rPr b="1">
                <a:solidFill>
                  <a:srgbClr val="7030A0"/>
                </a:solidFill>
              </a:rPr>
              <a:t>boiling point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every substance has a unique </a:t>
            </a:r>
            <a:r>
              <a:rPr b="1">
                <a:solidFill>
                  <a:srgbClr val="7030A0"/>
                </a:solidFill>
              </a:rPr>
              <a:t>boiling point</a:t>
            </a:r>
            <a:r>
              <a:t> because...</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2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boiling point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2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2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2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boiling point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C085i.png"/>
          <p:cNvPicPr>
            <a:picLocks noChangeAspect="1"/>
          </p:cNvPicPr>
          <p:nvPr/>
        </p:nvPicPr>
        <p:blipFill>
          <a:blip r:embed="rId9"/>
          <a:stretch>
            <a:fillRect/>
          </a:stretch>
        </p:blipFill>
        <p:spPr>
          <a:xfrm>
            <a:off x="4873752" y="658368"/>
            <a:ext cx="1438656" cy="1078992"/>
          </a:xfrm>
          <a:prstGeom prst="rect">
            <a:avLst/>
          </a:prstGeom>
        </p:spPr>
      </p:pic>
      <p:pic>
        <p:nvPicPr>
          <p:cNvPr id="25" name="Picture 24" descr="SC113i.png"/>
          <p:cNvPicPr>
            <a:picLocks noChangeAspect="1"/>
          </p:cNvPicPr>
          <p:nvPr/>
        </p:nvPicPr>
        <p:blipFill>
          <a:blip r:embed="rId10"/>
          <a:stretch>
            <a:fillRect/>
          </a:stretch>
        </p:blipFill>
        <p:spPr>
          <a:xfrm>
            <a:off x="9537192" y="658368"/>
            <a:ext cx="1438656" cy="1078992"/>
          </a:xfrm>
          <a:prstGeom prst="rect">
            <a:avLst/>
          </a:prstGeom>
        </p:spPr>
      </p:pic>
      <p:pic>
        <p:nvPicPr>
          <p:cNvPr id="26" name="Picture 25" descr="SC158i.png"/>
          <p:cNvPicPr>
            <a:picLocks noChangeAspect="1"/>
          </p:cNvPicPr>
          <p:nvPr/>
        </p:nvPicPr>
        <p:blipFill>
          <a:blip r:embed="rId11"/>
          <a:stretch>
            <a:fillRect/>
          </a:stretch>
        </p:blipFill>
        <p:spPr>
          <a:xfrm>
            <a:off x="9537192" y="5559552"/>
            <a:ext cx="1438656" cy="1078992"/>
          </a:xfrm>
          <a:prstGeom prst="rect">
            <a:avLst/>
          </a:prstGeom>
        </p:spPr>
      </p:pic>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2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boiling point...</a:t>
            </a:r>
            <a:r>
              <a:t>
From this visual, I can infer… (use </a:t>
            </a:r>
            <a:r>
              <a:rPr b="1">
                <a:solidFill>
                  <a:srgbClr val="7030A0"/>
                </a:solidFill>
              </a:rPr>
              <a:t>boiling point</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2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2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boiling point</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C023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boiling point.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every substance has a unique boiling point?</a:t>
            </a:r>
            <a:r>
              <a:t>
</a:t>
            </a:r>
            <a:r>
              <a:rPr i="1"/>
              <a:t>I think every substance has a unique boiling point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C023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C08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C11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SC158w.png"/>
          <p:cNvPicPr>
            <a:picLocks noChangeAspect="1"/>
          </p:cNvPicPr>
          <p:nvPr/>
        </p:nvPicPr>
        <p:blipFill>
          <a:blip r:embed="rId7"/>
          <a:stretch>
            <a:fillRect/>
          </a:stretch>
        </p:blipFill>
        <p:spPr>
          <a:xfrm>
            <a:off x="9144000" y="6858000"/>
            <a:ext cx="3054096" cy="2286000"/>
          </a:xfrm>
          <a:prstGeom prst="rect">
            <a:avLst/>
          </a:prstGeom>
        </p:spPr>
      </p:pic>
      <p:pic>
        <p:nvPicPr>
          <p:cNvPr id="12" name="Picture 11" descr="pacman.png"/>
          <p:cNvPicPr>
            <a:picLocks noChangeAspect="1"/>
          </p:cNvPicPr>
          <p:nvPr/>
        </p:nvPicPr>
        <p:blipFill>
          <a:blip r:embed="rId8"/>
          <a:stretch>
            <a:fillRect/>
          </a:stretch>
        </p:blipFill>
        <p:spPr>
          <a:xfrm>
            <a:off x="7360920" y="2075688"/>
            <a:ext cx="1199803" cy="689956"/>
          </a:xfrm>
          <a:prstGeom prst="rect">
            <a:avLst/>
          </a:prstGeom>
        </p:spPr>
      </p:pic>
      <p:pic>
        <p:nvPicPr>
          <p:cNvPr id="13" name="Picture 12" descr="bracket.png"/>
          <p:cNvPicPr>
            <a:picLocks noChangeAspect="1"/>
          </p:cNvPicPr>
          <p:nvPr/>
        </p:nvPicPr>
        <p:blipFill>
          <a:blip r:embed="rId9"/>
          <a:stretch>
            <a:fillRect/>
          </a:stretch>
        </p:blipFill>
        <p:spPr>
          <a:xfrm>
            <a:off x="5888736" y="2039112"/>
            <a:ext cx="969264" cy="758952"/>
          </a:xfrm>
          <a:prstGeom prst="rect">
            <a:avLst/>
          </a:prstGeom>
        </p:spPr>
      </p:pic>
      <p:pic>
        <p:nvPicPr>
          <p:cNvPr id="14" name="Picture 13" descr="noun-write-1439720.png"/>
          <p:cNvPicPr>
            <a:picLocks noChangeAspect="1"/>
          </p:cNvPicPr>
          <p:nvPr/>
        </p:nvPicPr>
        <p:blipFill>
          <a:blip r:embed="rId10"/>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every substance has a unique boiling point?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the word ____ is important to the question because...</a:t>
            </a:r>
          </a:p>
          <a:p>
            <a:pPr>
              <a:lnSpc>
                <a:spcPct val="150000"/>
              </a:lnSpc>
              <a:defRPr i="1" sz="2400">
                <a:solidFill>
                  <a:srgbClr val="548235"/>
                </a:solidFill>
              </a:defRPr>
            </a:pPr>
            <a:r>
              <a:t>•   The words ____ and ____ are related because...</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C02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08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11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C158w.png"/>
          <p:cNvPicPr>
            <a:picLocks noChangeAspect="1"/>
          </p:cNvPicPr>
          <p:nvPr/>
        </p:nvPicPr>
        <p:blipFill>
          <a:blip r:embed="rId7"/>
          <a:stretch>
            <a:fillRect/>
          </a:stretch>
        </p:blipFill>
        <p:spPr>
          <a:xfrm>
            <a:off x="9144000" y="6858000"/>
            <a:ext cx="3054096" cy="2286000"/>
          </a:xfrm>
          <a:prstGeom prst="rect">
            <a:avLst/>
          </a:prstGeom>
        </p:spPr>
      </p:pic>
      <p:pic>
        <p:nvPicPr>
          <p:cNvPr id="11" name="Picture 10" descr="signal_horizontal.png"/>
          <p:cNvPicPr>
            <a:picLocks noChangeAspect="1"/>
          </p:cNvPicPr>
          <p:nvPr/>
        </p:nvPicPr>
        <p:blipFill>
          <a:blip r:embed="rId8"/>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9"/>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10"/>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1"/>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2"/>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2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8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