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7.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8.png"/><Relationship Id="rId22" Type="http://schemas.openxmlformats.org/officeDocument/2006/relationships/image" Target="../media/image49.png"/><Relationship Id="rId23" Type="http://schemas.openxmlformats.org/officeDocument/2006/relationships/image" Target="../media/image50.png"/><Relationship Id="rId24" Type="http://schemas.openxmlformats.org/officeDocument/2006/relationships/image" Target="../media/image5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2.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54.png"/><Relationship Id="rId9" Type="http://schemas.openxmlformats.org/officeDocument/2006/relationships/image" Target="../media/image4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C058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it mean for an </a:t>
            </a:r>
            <a:r>
              <a:rPr b="1">
                <a:solidFill>
                  <a:srgbClr val="7030A0"/>
                </a:solidFill>
              </a:rPr>
              <a:t>atom</a:t>
            </a:r>
            <a:r>
              <a:t> to be highly </a:t>
            </a:r>
            <a:r>
              <a:rPr b="1">
                <a:solidFill>
                  <a:srgbClr val="7030A0"/>
                </a:solidFill>
              </a:rPr>
              <a:t>electronegative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For an </a:t>
            </a:r>
            <a:r>
              <a:rPr b="1">
                <a:solidFill>
                  <a:srgbClr val="7030A0"/>
                </a:solidFill>
              </a:rPr>
              <a:t>atom</a:t>
            </a:r>
            <a:r>
              <a:t> to be highly </a:t>
            </a:r>
            <a:r>
              <a:rPr b="1">
                <a:solidFill>
                  <a:srgbClr val="7030A0"/>
                </a:solidFill>
              </a:rPr>
              <a:t>electronegative</a:t>
            </a:r>
            <a:r>
              <a:t>, it means...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C058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C014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What is the </a:t>
            </a:r>
            <a:r>
              <a:rPr b="1">
                <a:solidFill>
                  <a:srgbClr val="7030A0"/>
                </a:solidFill>
              </a:rPr>
              <a:t>atomic radius</a:t>
            </a:r>
            <a:r>
              <a:t> of an </a:t>
            </a:r>
            <a:r>
              <a:rPr b="1">
                <a:solidFill>
                  <a:srgbClr val="7030A0"/>
                </a:solidFill>
              </a:rPr>
              <a:t>atom</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An </a:t>
            </a:r>
            <a:r>
              <a:rPr b="1">
                <a:solidFill>
                  <a:srgbClr val="7030A0"/>
                </a:solidFill>
              </a:rPr>
              <a:t>atom</a:t>
            </a:r>
            <a:r>
              <a:t>'s </a:t>
            </a:r>
            <a:r>
              <a:rPr b="1">
                <a:solidFill>
                  <a:srgbClr val="7030A0"/>
                </a:solidFill>
              </a:rPr>
              <a:t>atomic radius</a:t>
            </a:r>
            <a:r>
              <a:t> is...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C014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the </a:t>
            </a:r>
            <a:r>
              <a:rPr b="1">
                <a:solidFill>
                  <a:srgbClr val="7030A0"/>
                </a:solidFill>
              </a:rPr>
              <a:t>atomic radius</a:t>
            </a:r>
            <a:r>
              <a:t> of an </a:t>
            </a:r>
            <a:r>
              <a:rPr b="1">
                <a:solidFill>
                  <a:srgbClr val="7030A0"/>
                </a:solidFill>
              </a:rPr>
              <a:t>atom</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atom</a:t>
            </a:r>
            <a:r>
              <a:t>'s </a:t>
            </a:r>
            <a:r>
              <a:rPr b="1">
                <a:solidFill>
                  <a:srgbClr val="7030A0"/>
                </a:solidFill>
              </a:rPr>
              <a:t>atomic radius</a:t>
            </a:r>
            <a:r>
              <a:t> is...</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C01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atom</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atom</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C088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the </a:t>
            </a:r>
            <a:r>
              <a:rPr b="1">
                <a:solidFill>
                  <a:srgbClr val="7030A0"/>
                </a:solidFill>
              </a:rPr>
              <a:t>ionization energy</a:t>
            </a:r>
            <a:r>
              <a:t> of an atom?</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ionization energy</a:t>
            </a:r>
            <a:r>
              <a:t> of an atom is...</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C014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would an </a:t>
            </a:r>
            <a:r>
              <a:rPr b="1">
                <a:solidFill>
                  <a:srgbClr val="7030A0"/>
                </a:solidFill>
              </a:rPr>
              <a:t>atom</a:t>
            </a:r>
            <a:r>
              <a:t> with a large </a:t>
            </a:r>
            <a:r>
              <a:rPr b="1">
                <a:solidFill>
                  <a:srgbClr val="7030A0"/>
                </a:solidFill>
              </a:rPr>
              <a:t>atom</a:t>
            </a:r>
            <a:r>
              <a:t>ic radius have low </a:t>
            </a:r>
            <a:r>
              <a:rPr b="1">
                <a:solidFill>
                  <a:srgbClr val="7030A0"/>
                </a:solidFill>
              </a:rPr>
              <a:t>ionization energy</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atom</a:t>
            </a:r>
            <a:r>
              <a:t> with a large </a:t>
            </a:r>
            <a:r>
              <a:rPr b="1">
                <a:solidFill>
                  <a:srgbClr val="7030A0"/>
                </a:solidFill>
              </a:rPr>
              <a:t>atom</a:t>
            </a:r>
            <a:r>
              <a:t>ic radius would have low </a:t>
            </a:r>
            <a:r>
              <a:rPr b="1">
                <a:solidFill>
                  <a:srgbClr val="7030A0"/>
                </a:solidFill>
              </a:rPr>
              <a:t>ionization energy</a:t>
            </a:r>
            <a:r>
              <a:t> because...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1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atomic radius.</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14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C014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C014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14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atomic radius</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C058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1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atomic radius...</a:t>
            </a:r>
            <a:r>
              <a:rPr i="1"/>
              <a:t>
From this visual, I can infer… </a:t>
            </a:r>
            <a:r>
              <a:rPr i="0"/>
              <a:t>(use </a:t>
            </a:r>
            <a:r>
              <a:rPr b="1">
                <a:solidFill>
                  <a:srgbClr val="7030A0"/>
                </a:solidFill>
              </a:rPr>
              <a:t>atomic radius</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1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1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atomic radius</a:t>
            </a:r>
            <a:r>
              <a:t>.
Include 3-5 other vocabulary words in your paragraph. You may include the following stems:​
</a:t>
            </a:r>
            <a:r>
              <a:rPr i="1"/>
              <a:t>•   An </a:t>
            </a:r>
            <a:r>
              <a:rPr i="1" b="1">
                <a:solidFill>
                  <a:srgbClr val="7030A0"/>
                </a:solidFill>
              </a:rPr>
              <a:t>atom</a:t>
            </a:r>
            <a:r>
              <a:rPr i="1"/>
              <a:t>'s </a:t>
            </a:r>
            <a:r>
              <a:rPr i="1" b="1">
                <a:solidFill>
                  <a:srgbClr val="7030A0"/>
                </a:solidFill>
              </a:rPr>
              <a:t>atomic radius</a:t>
            </a:r>
            <a:r>
              <a:rPr i="1"/>
              <a:t> is...
</a:t>
            </a:r>
            <a:r>
              <a:rPr i="1"/>
              <a:t>•   An </a:t>
            </a:r>
            <a:r>
              <a:rPr i="1" b="1">
                <a:solidFill>
                  <a:srgbClr val="7030A0"/>
                </a:solidFill>
              </a:rPr>
              <a:t>atom</a:t>
            </a:r>
            <a:r>
              <a:rPr i="1"/>
              <a:t>'s </a:t>
            </a:r>
            <a:r>
              <a:rPr i="1" b="1">
                <a:solidFill>
                  <a:srgbClr val="7030A0"/>
                </a:solidFill>
              </a:rPr>
              <a:t>atomic radius</a:t>
            </a:r>
            <a:r>
              <a:rPr i="1"/>
              <a:t> is...
</a:t>
            </a:r>
            <a:r>
              <a:rPr i="1"/>
              <a:t>•   An </a:t>
            </a:r>
            <a:r>
              <a:rPr i="1" b="1">
                <a:solidFill>
                  <a:srgbClr val="7030A0"/>
                </a:solidFill>
              </a:rPr>
              <a:t>atom</a:t>
            </a:r>
            <a:r>
              <a:rPr i="1"/>
              <a:t> with a large </a:t>
            </a:r>
            <a:r>
              <a:rPr i="1" b="1">
                <a:solidFill>
                  <a:srgbClr val="7030A0"/>
                </a:solidFill>
              </a:rPr>
              <a:t>atom</a:t>
            </a:r>
            <a:r>
              <a:rPr i="1"/>
              <a:t>ic radius would have low </a:t>
            </a:r>
            <a:r>
              <a:rPr i="1" b="1">
                <a:solidFill>
                  <a:srgbClr val="7030A0"/>
                </a:solidFill>
              </a:rPr>
              <a:t>ionization energy</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SC014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atomic radius.</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Why would an atom with a large atomic radius have low ionization energy?</a:t>
            </a:r>
            <a:r>
              <a:t>
</a:t>
            </a:r>
            <a:r>
              <a:rPr i="1"/>
              <a:t>An atom with a large atomic radius would have low ionization energy because...</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SC014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C058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Why would an atom with a large atomic radius have low ionization energy?</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SC014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C058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C01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C05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C014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the </a:t>
            </a:r>
            <a:r>
              <a:rPr b="1">
                <a:solidFill>
                  <a:srgbClr val="7030A0"/>
                </a:solidFill>
              </a:rPr>
              <a:t>atomic radius</a:t>
            </a:r>
            <a:r>
              <a:t> of an </a:t>
            </a:r>
            <a:r>
              <a:rPr b="1">
                <a:solidFill>
                  <a:srgbClr val="7030A0"/>
                </a:solidFill>
              </a:rPr>
              <a:t>atom</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atom</a:t>
            </a:r>
            <a:r>
              <a:t>'s </a:t>
            </a:r>
            <a:r>
              <a:rPr b="1">
                <a:solidFill>
                  <a:srgbClr val="7030A0"/>
                </a:solidFill>
              </a:rPr>
              <a:t>atomic radius</a:t>
            </a:r>
            <a:r>
              <a:t> is...</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