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8.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9.png"/><Relationship Id="rId22" Type="http://schemas.openxmlformats.org/officeDocument/2006/relationships/image" Target="../media/image50.png"/><Relationship Id="rId23" Type="http://schemas.openxmlformats.org/officeDocument/2006/relationships/image" Target="../media/image51.png"/><Relationship Id="rId24" Type="http://schemas.openxmlformats.org/officeDocument/2006/relationships/image" Target="../media/image5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3.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2.xml"/><Relationship Id="rId8" Type="http://schemas.openxmlformats.org/officeDocument/2006/relationships/image" Target="../media/image55.png"/><Relationship Id="rId9"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04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it mean to </a:t>
            </a:r>
            <a:r>
              <a:rPr b="1">
                <a:solidFill>
                  <a:srgbClr val="7030A0"/>
                </a:solidFill>
              </a:rPr>
              <a:t>dissolve</a:t>
            </a:r>
            <a:r>
              <a:t> something?</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To </a:t>
            </a:r>
            <a:r>
              <a:rPr b="1">
                <a:solidFill>
                  <a:srgbClr val="7030A0"/>
                </a:solidFill>
              </a:rPr>
              <a:t>dissolve</a:t>
            </a:r>
            <a:r>
              <a:t> something means...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C04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C00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agitation</a:t>
            </a:r>
            <a:r>
              <a:t> related to </a:t>
            </a:r>
            <a:r>
              <a:rPr b="1">
                <a:solidFill>
                  <a:srgbClr val="7030A0"/>
                </a:solidFill>
              </a:rPr>
              <a:t>dissolution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Agitation</a:t>
            </a:r>
            <a:r>
              <a:t> is related to </a:t>
            </a:r>
            <a:r>
              <a:rPr b="1">
                <a:solidFill>
                  <a:srgbClr val="7030A0"/>
                </a:solidFill>
              </a:rPr>
              <a:t>dissolution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00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agitation</a:t>
            </a:r>
            <a:r>
              <a:t> related to </a:t>
            </a:r>
            <a:r>
              <a:rPr b="1">
                <a:solidFill>
                  <a:srgbClr val="7030A0"/>
                </a:solidFill>
              </a:rPr>
              <a:t>dissolution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Agitation</a:t>
            </a:r>
            <a:r>
              <a:t> is related to </a:t>
            </a:r>
            <a:r>
              <a:rPr b="1">
                <a:solidFill>
                  <a:srgbClr val="7030A0"/>
                </a:solidFill>
              </a:rPr>
              <a:t>dissolution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15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difference between a </a:t>
            </a:r>
            <a:r>
              <a:rPr b="1">
                <a:solidFill>
                  <a:srgbClr val="7030A0"/>
                </a:solidFill>
              </a:rPr>
              <a:t>solution</a:t>
            </a:r>
            <a:r>
              <a:t> and pure water?</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difference between a </a:t>
            </a:r>
            <a:r>
              <a:rPr b="1">
                <a:solidFill>
                  <a:srgbClr val="7030A0"/>
                </a:solidFill>
              </a:rPr>
              <a:t>solution</a:t>
            </a:r>
            <a:r>
              <a:t> and pure water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15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makes a </a:t>
            </a:r>
            <a:r>
              <a:rPr b="1">
                <a:solidFill>
                  <a:srgbClr val="7030A0"/>
                </a:solidFill>
              </a:rPr>
              <a:t>substance</a:t>
            </a:r>
            <a:r>
              <a:t> a </a:t>
            </a:r>
            <a:r>
              <a:rPr b="1">
                <a:solidFill>
                  <a:srgbClr val="7030A0"/>
                </a:solidFill>
              </a:rPr>
              <a:t>solvent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substance</a:t>
            </a:r>
            <a:r>
              <a:t> is a </a:t>
            </a:r>
            <a:r>
              <a:rPr b="1">
                <a:solidFill>
                  <a:srgbClr val="7030A0"/>
                </a:solidFill>
              </a:rPr>
              <a:t>solvent</a:t>
            </a:r>
            <a:r>
              <a:t> if...</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15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it mean for a </a:t>
            </a:r>
            <a:r>
              <a:rPr b="1">
                <a:solidFill>
                  <a:srgbClr val="7030A0"/>
                </a:solidFill>
              </a:rPr>
              <a:t>substance</a:t>
            </a:r>
            <a:r>
              <a:t> to be </a:t>
            </a:r>
            <a:r>
              <a:rPr b="1">
                <a:solidFill>
                  <a:srgbClr val="7030A0"/>
                </a:solidFill>
              </a:rPr>
              <a:t>soluble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For a </a:t>
            </a:r>
            <a:r>
              <a:rPr b="1">
                <a:solidFill>
                  <a:srgbClr val="7030A0"/>
                </a:solidFill>
              </a:rPr>
              <a:t>substance</a:t>
            </a:r>
            <a:r>
              <a:t> to be </a:t>
            </a:r>
            <a:r>
              <a:rPr b="1">
                <a:solidFill>
                  <a:srgbClr val="7030A0"/>
                </a:solidFill>
              </a:rPr>
              <a:t>soluble</a:t>
            </a:r>
            <a:r>
              <a:t>, it means...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00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If a </a:t>
            </a:r>
            <a:r>
              <a:rPr b="1">
                <a:solidFill>
                  <a:srgbClr val="7030A0"/>
                </a:solidFill>
              </a:rPr>
              <a:t>soluble</a:t>
            </a:r>
            <a:r>
              <a:t> </a:t>
            </a:r>
            <a:r>
              <a:rPr b="1">
                <a:solidFill>
                  <a:srgbClr val="7030A0"/>
                </a:solidFill>
              </a:rPr>
              <a:t>substance</a:t>
            </a:r>
            <a:r>
              <a:t> is placed in a </a:t>
            </a:r>
            <a:r>
              <a:rPr b="1">
                <a:solidFill>
                  <a:srgbClr val="7030A0"/>
                </a:solidFill>
              </a:rPr>
              <a:t>solvent</a:t>
            </a:r>
            <a:r>
              <a:t>, why might it be important to </a:t>
            </a:r>
            <a:r>
              <a:rPr b="1">
                <a:solidFill>
                  <a:srgbClr val="7030A0"/>
                </a:solidFill>
              </a:rPr>
              <a:t>agitate </a:t>
            </a:r>
            <a:r>
              <a:t>the </a:t>
            </a:r>
            <a:r>
              <a:rPr b="1">
                <a:solidFill>
                  <a:srgbClr val="7030A0"/>
                </a:solidFill>
              </a:rPr>
              <a:t>solution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a </a:t>
            </a:r>
            <a:r>
              <a:rPr b="1">
                <a:solidFill>
                  <a:srgbClr val="7030A0"/>
                </a:solidFill>
              </a:rPr>
              <a:t>soluble</a:t>
            </a:r>
            <a:r>
              <a:t> </a:t>
            </a:r>
            <a:r>
              <a:rPr b="1">
                <a:solidFill>
                  <a:srgbClr val="7030A0"/>
                </a:solidFill>
              </a:rPr>
              <a:t>substance</a:t>
            </a:r>
            <a:r>
              <a:t> was placed in a </a:t>
            </a:r>
            <a:r>
              <a:rPr b="1">
                <a:solidFill>
                  <a:srgbClr val="7030A0"/>
                </a:solidFill>
              </a:rPr>
              <a:t>solvent</a:t>
            </a:r>
            <a:r>
              <a:t>, I think it would be important to </a:t>
            </a:r>
            <a:r>
              <a:rPr b="1">
                <a:solidFill>
                  <a:srgbClr val="7030A0"/>
                </a:solidFill>
              </a:rPr>
              <a:t>agitate </a:t>
            </a:r>
            <a:r>
              <a:t>the </a:t>
            </a:r>
            <a:r>
              <a:rPr b="1">
                <a:solidFill>
                  <a:srgbClr val="7030A0"/>
                </a:solidFill>
              </a:rPr>
              <a:t>solution</a:t>
            </a:r>
            <a:r>
              <a:t> because...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0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agitation.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04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0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0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0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agitation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C048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0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agitation...</a:t>
            </a:r>
            <a:r>
              <a:rPr i="1"/>
              <a:t>
From this visual, I can infer… </a:t>
            </a:r>
            <a:r>
              <a:rPr i="0"/>
              <a:t>(use </a:t>
            </a:r>
            <a:r>
              <a:rPr b="1">
                <a:solidFill>
                  <a:srgbClr val="7030A0"/>
                </a:solidFill>
              </a:rPr>
              <a:t>agitation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0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0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agitation</a:t>
            </a:r>
            <a:r>
              <a:t>.
Include 3-5 other vocabulary words in your paragraph. You may include the following stems:​
</a:t>
            </a:r>
            <a:r>
              <a:rPr i="1"/>
              <a:t>•   During the process of </a:t>
            </a:r>
            <a:r>
              <a:rPr i="1" b="1">
                <a:solidFill>
                  <a:srgbClr val="7030A0"/>
                </a:solidFill>
              </a:rPr>
              <a:t>agitation</a:t>
            </a:r>
            <a:r>
              <a:rPr i="1"/>
              <a:t>, ...
</a:t>
            </a:r>
            <a:r>
              <a:rPr i="1"/>
              <a:t>•   </a:t>
            </a:r>
            <a:r>
              <a:rPr i="1" b="1">
                <a:solidFill>
                  <a:srgbClr val="7030A0"/>
                </a:solidFill>
              </a:rPr>
              <a:t>Agitation</a:t>
            </a:r>
            <a:r>
              <a:rPr i="1"/>
              <a:t> is related to </a:t>
            </a:r>
            <a:r>
              <a:rPr i="1" b="1">
                <a:solidFill>
                  <a:srgbClr val="7030A0"/>
                </a:solidFill>
              </a:rPr>
              <a:t>dissolution</a:t>
            </a:r>
            <a:r>
              <a:rPr i="1"/>
              <a:t> because...
</a:t>
            </a:r>
            <a:r>
              <a:rPr i="1"/>
              <a:t>•   If a </a:t>
            </a:r>
            <a:r>
              <a:rPr i="1" b="1">
                <a:solidFill>
                  <a:srgbClr val="7030A0"/>
                </a:solidFill>
              </a:rPr>
              <a:t>soluble</a:t>
            </a:r>
            <a:r>
              <a:rPr i="1"/>
              <a:t> </a:t>
            </a:r>
            <a:r>
              <a:rPr i="1" b="1">
                <a:solidFill>
                  <a:srgbClr val="7030A0"/>
                </a:solidFill>
              </a:rPr>
              <a:t>substance</a:t>
            </a:r>
            <a:r>
              <a:rPr i="1"/>
              <a:t> was placed in a </a:t>
            </a:r>
            <a:r>
              <a:rPr i="1" b="1">
                <a:solidFill>
                  <a:srgbClr val="7030A0"/>
                </a:solidFill>
              </a:rPr>
              <a:t>solvent</a:t>
            </a:r>
            <a:r>
              <a:rPr i="1"/>
              <a:t>, I think it would be important to </a:t>
            </a:r>
            <a:r>
              <a:rPr i="1" b="1">
                <a:solidFill>
                  <a:srgbClr val="7030A0"/>
                </a:solidFill>
              </a:rPr>
              <a:t>agitate </a:t>
            </a:r>
            <a:r>
              <a:rPr i="1"/>
              <a:t>the </a:t>
            </a:r>
            <a:r>
              <a:rPr i="1" b="1">
                <a:solidFill>
                  <a:srgbClr val="7030A0"/>
                </a:solidFill>
              </a:rPr>
              <a:t>solution</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C004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agitation.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If a soluble substance is placed in a solvent, why might it be important to agitate the solution?</a:t>
            </a:r>
            <a:r>
              <a:t>
</a:t>
            </a:r>
            <a:r>
              <a:rPr i="1"/>
              <a:t>If a soluble substance was placed in a solvent, I think it would be important to agitate the solution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C004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C048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If a soluble substance is placed in a solvent, why might it be important to agitate the solution?</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C00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C04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0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4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C00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occurs in the process of </a:t>
            </a:r>
            <a:r>
              <a:rPr b="1">
                <a:solidFill>
                  <a:srgbClr val="7030A0"/>
                </a:solidFill>
              </a:rPr>
              <a:t>agitation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the process of </a:t>
            </a:r>
            <a:r>
              <a:rPr b="1">
                <a:solidFill>
                  <a:srgbClr val="7030A0"/>
                </a:solidFill>
              </a:rPr>
              <a:t>agitation</a:t>
            </a:r>
            <a:r>
              <a:t>, ...</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