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Be26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04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célula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célula</a:t>
            </a:r>
            <a:r>
              <a:t> es…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Be04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Be26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un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 de una </a:t>
            </a:r>
            <a:r>
              <a:rPr b="1">
                <a:solidFill>
                  <a:srgbClr val="7030A0"/>
                </a:solidFill>
              </a:rPr>
              <a:t>celula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 es diferente de una </a:t>
            </a:r>
            <a:r>
              <a:rPr b="1">
                <a:solidFill>
                  <a:srgbClr val="7030A0"/>
                </a:solidFill>
              </a:rPr>
              <a:t>celula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19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patógeno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patógeno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¿Cuál es una ventaja que tienen los </a:t>
            </a:r>
            <a:r>
              <a:rPr b="1" sz="2000">
                <a:solidFill>
                  <a:srgbClr val="7030A0"/>
                </a:solidFill>
              </a:rPr>
              <a:t>virus</a:t>
            </a:r>
            <a:r>
              <a:rPr b="1" sz="2000"/>
              <a:t> sobre otros </a:t>
            </a:r>
            <a:r>
              <a:rPr b="1" sz="2000">
                <a:solidFill>
                  <a:srgbClr val="7030A0"/>
                </a:solidFill>
              </a:rPr>
              <a:t>patógeno</a:t>
            </a:r>
            <a:r>
              <a:rPr b="1" sz="2000"/>
              <a:t>s? ¿Cuál es una desventaja?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Una ventaja que tienen los </a:t>
            </a:r>
            <a:r>
              <a:rPr b="1" sz="2000" i="1">
                <a:solidFill>
                  <a:srgbClr val="7030A0"/>
                </a:solidFill>
              </a:rPr>
              <a:t>virus</a:t>
            </a:r>
            <a:r>
              <a:rPr i="1"/>
              <a:t> sobre otros </a:t>
            </a:r>
            <a:r>
              <a:rPr b="1" sz="2000" i="1">
                <a:solidFill>
                  <a:srgbClr val="7030A0"/>
                </a:solidFill>
              </a:rPr>
              <a:t>patógeno</a:t>
            </a:r>
            <a:r>
              <a:rPr i="1"/>
              <a:t>s es... _x000B_Una desventaja que tienen los </a:t>
            </a:r>
            <a:r>
              <a:rPr b="1" sz="2000" i="1">
                <a:solidFill>
                  <a:srgbClr val="7030A0"/>
                </a:solidFill>
              </a:rPr>
              <a:t>virus</a:t>
            </a:r>
            <a:r>
              <a:rPr i="1"/>
              <a:t> sobre otros </a:t>
            </a:r>
            <a:r>
              <a:rPr b="1" sz="2000" i="1">
                <a:solidFill>
                  <a:srgbClr val="7030A0"/>
                </a:solidFill>
              </a:rPr>
              <a:t>patógeno</a:t>
            </a:r>
            <a:r>
              <a:rPr i="1"/>
              <a:t>s es…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Be26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Be04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Be19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26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una ventaja que tienen los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 sobre otros </a:t>
            </a:r>
            <a:r>
              <a:rPr b="1">
                <a:solidFill>
                  <a:srgbClr val="7030A0"/>
                </a:solidFill>
              </a:rPr>
              <a:t>patógeno</a:t>
            </a:r>
            <a:r>
              <a:t>s? ¿Cuál es una desventaja?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ventaja que tienen los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 sobre otros </a:t>
            </a:r>
            <a:r>
              <a:rPr b="1">
                <a:solidFill>
                  <a:srgbClr val="7030A0"/>
                </a:solidFill>
              </a:rPr>
              <a:t>patógeno</a:t>
            </a:r>
            <a:r>
              <a:t>s es... _x000B_Una desventaja que tienen los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 sobre otros </a:t>
            </a:r>
            <a:r>
              <a:rPr b="1">
                <a:solidFill>
                  <a:srgbClr val="7030A0"/>
                </a:solidFill>
              </a:rPr>
              <a:t>patógeno</a:t>
            </a:r>
            <a:r>
              <a:t>s es…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virus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virus.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26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26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Be04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Be191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virus...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virus</a:t>
            </a:r>
            <a:r>
              <a:rPr i="1"/>
              <a:t> es...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virus</a:t>
            </a:r>
            <a:r>
              <a:rPr i="1"/>
              <a:t> es diferente de una </a:t>
            </a:r>
            <a:r>
              <a:rPr i="1" b="1">
                <a:solidFill>
                  <a:srgbClr val="7030A0"/>
                </a:solidFill>
              </a:rPr>
              <a:t>celula</a:t>
            </a:r>
            <a:r>
              <a:rPr i="1"/>
              <a:t> porque...
</a:t>
            </a:r>
            <a:r>
              <a:rPr i="1"/>
              <a:t>•   Una ventaja que tienen los </a:t>
            </a:r>
            <a:r>
              <a:rPr i="1" b="1">
                <a:solidFill>
                  <a:srgbClr val="7030A0"/>
                </a:solidFill>
              </a:rPr>
              <a:t>virus</a:t>
            </a:r>
            <a:r>
              <a:rPr i="1"/>
              <a:t> sobre otros </a:t>
            </a:r>
            <a:r>
              <a:rPr i="1" b="1">
                <a:solidFill>
                  <a:srgbClr val="7030A0"/>
                </a:solidFill>
              </a:rPr>
              <a:t>patógeno</a:t>
            </a:r>
            <a:r>
              <a:rPr i="1"/>
              <a:t>s es... _x000B_Una desventaja que tienen los </a:t>
            </a:r>
            <a:r>
              <a:rPr i="1" b="1">
                <a:solidFill>
                  <a:srgbClr val="7030A0"/>
                </a:solidFill>
              </a:rPr>
              <a:t>virus</a:t>
            </a:r>
            <a:r>
              <a:rPr i="1"/>
              <a:t> sobre otros </a:t>
            </a:r>
            <a:r>
              <a:rPr i="1" b="1">
                <a:solidFill>
                  <a:srgbClr val="7030A0"/>
                </a:solidFill>
              </a:rPr>
              <a:t>patógeno</a:t>
            </a:r>
            <a:r>
              <a:rPr i="1"/>
              <a:t>s es…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Be26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virus.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¿Cuál es una ventaja que tienen los virus sobre otros patógenos? ¿Cuál es una desventaja?</a:t>
            </a:r>
            <a:r>
              <a:t>
</a:t>
            </a:r>
            <a:r>
              <a:rPr i="1"/>
              <a:t>Una ventaja que tienen los virus sobre otros patógenos es... _x000B_Una desventaja que tienen los virus sobre otros patógenos es…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Be26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Be04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Be19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¿Cuál es una ventaja que tienen los </a:t>
            </a:r>
            <a:r>
              <a:rPr b="1" sz="2800">
                <a:solidFill>
                  <a:srgbClr val="7030A0"/>
                </a:solidFill>
              </a:rPr>
              <a:t>virus</a:t>
            </a:r>
            <a:r>
              <a:rPr b="1" sz="2800"/>
              <a:t> sobre otros </a:t>
            </a:r>
            <a:r>
              <a:rPr b="1" sz="2800">
                <a:solidFill>
                  <a:srgbClr val="7030A0"/>
                </a:solidFill>
              </a:rPr>
              <a:t>patógeno</a:t>
            </a:r>
            <a:r>
              <a:rPr b="1" sz="2800"/>
              <a:t>s? ¿Cuál es una desventaja?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Be26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Be04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Be19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4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9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