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2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Be263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vacuna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vacuna</a:t>
            </a:r>
            <a:r>
              <a:t>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Be138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ocurre cuando un </a:t>
            </a:r>
            <a:r>
              <a:rPr b="1">
                <a:solidFill>
                  <a:srgbClr val="7030A0"/>
                </a:solidFill>
              </a:rPr>
              <a:t>virus</a:t>
            </a:r>
            <a:r>
              <a:t> </a:t>
            </a:r>
            <a:r>
              <a:rPr b="1">
                <a:solidFill>
                  <a:srgbClr val="7030A0"/>
                </a:solidFill>
              </a:rPr>
              <a:t>infecta</a:t>
            </a:r>
            <a:r>
              <a:t> una </a:t>
            </a:r>
            <a:r>
              <a:rPr b="1">
                <a:solidFill>
                  <a:srgbClr val="7030A0"/>
                </a:solidFill>
              </a:rPr>
              <a:t>célula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Cuando un </a:t>
            </a:r>
            <a:r>
              <a:rPr b="1">
                <a:solidFill>
                  <a:srgbClr val="7030A0"/>
                </a:solidFill>
              </a:rPr>
              <a:t>virus</a:t>
            </a:r>
            <a:r>
              <a:t> </a:t>
            </a:r>
            <a:r>
              <a:rPr b="1">
                <a:solidFill>
                  <a:srgbClr val="7030A0"/>
                </a:solidFill>
              </a:rPr>
              <a:t>infecta</a:t>
            </a:r>
            <a:r>
              <a:t> una </a:t>
            </a:r>
            <a:r>
              <a:rPr b="1">
                <a:solidFill>
                  <a:srgbClr val="7030A0"/>
                </a:solidFill>
              </a:rPr>
              <a:t>célula</a:t>
            </a:r>
            <a:r>
              <a:t>, 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Be138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Be263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una </a:t>
            </a:r>
            <a:r>
              <a:rPr b="1">
                <a:solidFill>
                  <a:srgbClr val="7030A0"/>
                </a:solidFill>
              </a:rPr>
              <a:t>vacuna</a:t>
            </a:r>
            <a:r>
              <a:t> con una </a:t>
            </a:r>
            <a:r>
              <a:rPr b="1">
                <a:solidFill>
                  <a:srgbClr val="7030A0"/>
                </a:solidFill>
              </a:rPr>
              <a:t>infección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vacuna</a:t>
            </a:r>
            <a:r>
              <a:t> está relacionada con una </a:t>
            </a:r>
            <a:r>
              <a:rPr b="1">
                <a:solidFill>
                  <a:srgbClr val="7030A0"/>
                </a:solidFill>
              </a:rPr>
              <a:t>infección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Be204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población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población</a:t>
            </a:r>
            <a:r>
              <a:t> es...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se vería afectada la </a:t>
            </a:r>
            <a:r>
              <a:rPr b="1" sz="2000">
                <a:solidFill>
                  <a:srgbClr val="7030A0"/>
                </a:solidFill>
              </a:rPr>
              <a:t>población</a:t>
            </a:r>
            <a:r>
              <a:rPr b="1" sz="2000"/>
              <a:t> humana si no tuviéramos </a:t>
            </a:r>
            <a:r>
              <a:rPr b="1" sz="2000">
                <a:solidFill>
                  <a:srgbClr val="7030A0"/>
                </a:solidFill>
              </a:rPr>
              <a:t>vacuna</a:t>
            </a:r>
            <a:r>
              <a:rPr b="1" sz="2000"/>
              <a:t>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Si no tuviéramos </a:t>
            </a:r>
            <a:r>
              <a:rPr b="1" sz="2000" i="1">
                <a:solidFill>
                  <a:srgbClr val="7030A0"/>
                </a:solidFill>
              </a:rPr>
              <a:t>vacuna</a:t>
            </a:r>
            <a:r>
              <a:rPr i="1"/>
              <a:t>s, la </a:t>
            </a:r>
            <a:r>
              <a:rPr b="1" sz="2000" i="1">
                <a:solidFill>
                  <a:srgbClr val="7030A0"/>
                </a:solidFill>
              </a:rPr>
              <a:t>población</a:t>
            </a:r>
            <a:r>
              <a:rPr i="1"/>
              <a:t> humana se vería afectada por...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Be26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Be13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Be204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Be263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vería afectada la </a:t>
            </a:r>
            <a:r>
              <a:rPr b="1">
                <a:solidFill>
                  <a:srgbClr val="7030A0"/>
                </a:solidFill>
              </a:rPr>
              <a:t>población</a:t>
            </a:r>
            <a:r>
              <a:t> humana si no tuviéramos </a:t>
            </a:r>
            <a:r>
              <a:rPr b="1">
                <a:solidFill>
                  <a:srgbClr val="7030A0"/>
                </a:solidFill>
              </a:rPr>
              <a:t>vacuna</a:t>
            </a:r>
            <a:r>
              <a:t>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Si no tuviéramos </a:t>
            </a:r>
            <a:r>
              <a:rPr b="1">
                <a:solidFill>
                  <a:srgbClr val="7030A0"/>
                </a:solidFill>
              </a:rPr>
              <a:t>vacuna</a:t>
            </a:r>
            <a:r>
              <a:t>s, la </a:t>
            </a:r>
            <a:r>
              <a:rPr b="1">
                <a:solidFill>
                  <a:srgbClr val="7030A0"/>
                </a:solidFill>
              </a:rPr>
              <a:t>población</a:t>
            </a:r>
            <a:r>
              <a:t> humana se vería afectada por...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6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vacuna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vacuna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6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vacuna.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63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Be263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Be263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6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vacuna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Be13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SBe204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6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vacuna...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vacuna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6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6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vacuna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vacuna</a:t>
            </a:r>
            <a:r>
              <a:rPr i="1"/>
              <a:t>…
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vacuna</a:t>
            </a:r>
            <a:r>
              <a:rPr i="1"/>
              <a:t> está relacionada con una </a:t>
            </a:r>
            <a:r>
              <a:rPr i="1" b="1">
                <a:solidFill>
                  <a:srgbClr val="7030A0"/>
                </a:solidFill>
              </a:rPr>
              <a:t>infección</a:t>
            </a:r>
            <a:r>
              <a:rPr i="1"/>
              <a:t> porque...
</a:t>
            </a:r>
            <a:r>
              <a:rPr i="1"/>
              <a:t>•   Si no tuviéramos </a:t>
            </a:r>
            <a:r>
              <a:rPr i="1" b="1">
                <a:solidFill>
                  <a:srgbClr val="7030A0"/>
                </a:solidFill>
              </a:rPr>
              <a:t>vacuna</a:t>
            </a:r>
            <a:r>
              <a:rPr i="1"/>
              <a:t>s, la </a:t>
            </a:r>
            <a:r>
              <a:rPr i="1" b="1">
                <a:solidFill>
                  <a:srgbClr val="7030A0"/>
                </a:solidFill>
              </a:rPr>
              <a:t>población</a:t>
            </a:r>
            <a:r>
              <a:rPr i="1"/>
              <a:t> humana se vería afectada por...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Be263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vacuna.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se vería afectada la población humana si no tuviéramos vacunas?</a:t>
            </a:r>
            <a:r>
              <a:t>
</a:t>
            </a:r>
            <a:r>
              <a:rPr i="1"/>
              <a:t>Si no tuviéramos vacunas, la población humana se vería afectada por...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Be26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SBe13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SBe204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se vería afectada la </a:t>
            </a:r>
            <a:r>
              <a:rPr b="1" sz="2800">
                <a:solidFill>
                  <a:srgbClr val="7030A0"/>
                </a:solidFill>
              </a:rPr>
              <a:t>población</a:t>
            </a:r>
            <a:r>
              <a:rPr b="1" sz="2800"/>
              <a:t> humana si no tuviéramos </a:t>
            </a:r>
            <a:r>
              <a:rPr b="1" sz="2800">
                <a:solidFill>
                  <a:srgbClr val="7030A0"/>
                </a:solidFill>
              </a:rPr>
              <a:t>vacuna</a:t>
            </a:r>
            <a:r>
              <a:rPr b="1" sz="2800"/>
              <a:t>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Be26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Be13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Be204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6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3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0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