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4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3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4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8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sería importante la </a:t>
            </a:r>
            <a:r>
              <a:rPr b="1" sz="2000">
                <a:solidFill>
                  <a:srgbClr val="7030A0"/>
                </a:solidFill>
              </a:rPr>
              <a:t>estabilidad</a:t>
            </a:r>
            <a:r>
              <a:rPr b="1" sz="2000"/>
              <a:t> para los </a:t>
            </a:r>
            <a:r>
              <a:rPr b="1" sz="2000">
                <a:solidFill>
                  <a:srgbClr val="7030A0"/>
                </a:solidFill>
              </a:rPr>
              <a:t>ecosistemas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estabilidad</a:t>
            </a:r>
            <a:r>
              <a:rPr i="1"/>
              <a:t> sería importante para los </a:t>
            </a:r>
            <a:r>
              <a:rPr b="1" sz="2000" i="1">
                <a:solidFill>
                  <a:srgbClr val="7030A0"/>
                </a:solidFill>
              </a:rPr>
              <a:t>ecosistemas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8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para los </a:t>
            </a:r>
            <a:r>
              <a:rPr b="1">
                <a:solidFill>
                  <a:srgbClr val="7030A0"/>
                </a:solidFill>
              </a:rPr>
              <a:t>ecosistemas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sería importante para los </a:t>
            </a:r>
            <a:r>
              <a:rPr b="1">
                <a:solidFill>
                  <a:srgbClr val="7030A0"/>
                </a:solidFill>
              </a:rPr>
              <a:t>ecosistemas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estabilidad/estable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estabilidad/estable.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8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estabilidad/estable...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</a:t>
            </a:r>
            <a:r>
              <a:rPr i="1"/>
              <a:t> es...
</a:t>
            </a:r>
            <a:r>
              <a:rPr i="1"/>
              <a:t>•   Un sistema </a:t>
            </a:r>
            <a:r>
              <a:rPr i="1" b="1">
                <a:solidFill>
                  <a:srgbClr val="7030A0"/>
                </a:solidFill>
              </a:rPr>
              <a:t>inestable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impacto</a:t>
            </a:r>
            <a:r>
              <a:rPr i="1"/>
              <a:t> porque…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estabilidad</a:t>
            </a:r>
            <a:r>
              <a:rPr i="1"/>
              <a:t> sería importante para los </a:t>
            </a:r>
            <a:r>
              <a:rPr i="1" b="1">
                <a:solidFill>
                  <a:srgbClr val="7030A0"/>
                </a:solidFill>
              </a:rPr>
              <a:t>ecosistemas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estabilidad/estable.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la estabilidad para los ecosistemas?</a:t>
            </a:r>
            <a:r>
              <a:t>
</a:t>
            </a:r>
            <a:r>
              <a:rPr i="1"/>
              <a:t>Yo creo que la estabilidad sería importante para los ecosistemas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8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sería importante la </a:t>
            </a:r>
            <a:r>
              <a:rPr b="1" sz="2800">
                <a:solidFill>
                  <a:srgbClr val="7030A0"/>
                </a:solidFill>
              </a:rPr>
              <a:t>estabilidad</a:t>
            </a:r>
            <a:r>
              <a:rPr b="1" sz="2800"/>
              <a:t> para los </a:t>
            </a:r>
            <a:r>
              <a:rPr b="1" sz="2800">
                <a:solidFill>
                  <a:srgbClr val="7030A0"/>
                </a:solidFill>
              </a:rPr>
              <a:t>ecosistemas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8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