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23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5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25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23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consumidor terciario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0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 un </a:t>
            </a:r>
            <a:r>
              <a:rPr b="1" sz="2000">
                <a:solidFill>
                  <a:srgbClr val="7030A0"/>
                </a:solidFill>
              </a:rPr>
              <a:t>consumidor secundario</a:t>
            </a:r>
            <a:r>
              <a:rPr b="1" sz="2000"/>
              <a:t> también ser un </a:t>
            </a:r>
            <a:r>
              <a:rPr b="1" sz="2000">
                <a:solidFill>
                  <a:srgbClr val="7030A0"/>
                </a:solidFill>
              </a:rPr>
              <a:t>consumidor primario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 </a:t>
            </a:r>
            <a:r>
              <a:rPr b="1" sz="2000" i="1">
                <a:solidFill>
                  <a:srgbClr val="7030A0"/>
                </a:solidFill>
              </a:rPr>
              <a:t>consumidor secundario</a:t>
            </a:r>
            <a:r>
              <a:rPr i="1"/>
              <a:t> podría ser también un </a:t>
            </a:r>
            <a:r>
              <a:rPr b="1" sz="2000" i="1">
                <a:solidFill>
                  <a:srgbClr val="7030A0"/>
                </a:solidFill>
              </a:rPr>
              <a:t>consumidor primario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2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2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 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también ser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podría ser también un </a:t>
            </a:r>
            <a:r>
              <a:rPr b="1">
                <a:solidFill>
                  <a:srgbClr val="7030A0"/>
                </a:solidFill>
              </a:rPr>
              <a:t>consumidor primario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consumidor secundario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consumidor secundario.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2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2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25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20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consumidor secundario...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consumidor secundario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consumidor terciario</a:t>
            </a:r>
            <a:r>
              <a:rPr i="1"/>
              <a:t> porque…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consumidor secundario</a:t>
            </a:r>
            <a:r>
              <a:rPr i="1"/>
              <a:t> podría ser también un </a:t>
            </a:r>
            <a:r>
              <a:rPr i="1" b="1">
                <a:solidFill>
                  <a:srgbClr val="7030A0"/>
                </a:solidFill>
              </a:rPr>
              <a:t>consumidor primario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2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consumidor secundario.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 un consumidor secundario también ser un consumidor primario?</a:t>
            </a:r>
            <a:r>
              <a:t>
</a:t>
            </a:r>
            <a:r>
              <a:rPr i="1"/>
              <a:t>Un consumidor secundario podría ser también un consumidor primario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2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2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2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 un </a:t>
            </a:r>
            <a:r>
              <a:rPr b="1" sz="2800">
                <a:solidFill>
                  <a:srgbClr val="7030A0"/>
                </a:solidFill>
              </a:rPr>
              <a:t>consumidor secundario</a:t>
            </a:r>
            <a:r>
              <a:rPr b="1" sz="2800"/>
              <a:t> también ser un </a:t>
            </a:r>
            <a:r>
              <a:rPr b="1" sz="2800">
                <a:solidFill>
                  <a:srgbClr val="7030A0"/>
                </a:solidFill>
              </a:rPr>
              <a:t>consumidor primario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2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2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0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5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