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33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9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9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3.png"/><Relationship Id="rId9" Type="http://schemas.openxmlformats.org/officeDocument/2006/relationships/image" Target="../media/image33.png"/><Relationship Id="rId10" Type="http://schemas.openxmlformats.org/officeDocument/2006/relationships/image" Target="../media/image49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21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la </a:t>
            </a:r>
            <a:r>
              <a:rPr b="1">
                <a:solidFill>
                  <a:srgbClr val="7030A0"/>
                </a:solidFill>
              </a:rPr>
              <a:t>recombinación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recombinación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2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024w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21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</a:t>
            </a:r>
            <a:r>
              <a:rPr b="1">
                <a:solidFill>
                  <a:srgbClr val="7030A0"/>
                </a:solidFill>
              </a:rPr>
              <a:t> recombinación</a:t>
            </a:r>
            <a:r>
              <a:t> con las </a:t>
            </a:r>
            <a:r>
              <a:rPr b="1">
                <a:solidFill>
                  <a:srgbClr val="7030A0"/>
                </a:solidFill>
              </a:rPr>
              <a:t>adaptaciones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</a:t>
            </a:r>
            <a:r>
              <a:rPr b="1">
                <a:solidFill>
                  <a:srgbClr val="7030A0"/>
                </a:solidFill>
              </a:rPr>
              <a:t> recombinación</a:t>
            </a:r>
            <a:r>
              <a:t> está relacionada con las </a:t>
            </a:r>
            <a:r>
              <a:rPr b="1">
                <a:solidFill>
                  <a:srgbClr val="7030A0"/>
                </a:solidFill>
              </a:rPr>
              <a:t>adaptaciones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0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adaptarse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Adaptarse</a:t>
            </a:r>
            <a:r>
              <a:t> significa…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00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21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</a:t>
            </a:r>
            <a:r>
              <a:rPr b="1">
                <a:solidFill>
                  <a:srgbClr val="7030A0"/>
                </a:solidFill>
              </a:rPr>
              <a:t> recombinación</a:t>
            </a:r>
            <a:r>
              <a:t> con las </a:t>
            </a:r>
            <a:r>
              <a:rPr b="1">
                <a:solidFill>
                  <a:srgbClr val="7030A0"/>
                </a:solidFill>
              </a:rPr>
              <a:t>adaptaciones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</a:t>
            </a:r>
            <a:r>
              <a:rPr b="1">
                <a:solidFill>
                  <a:srgbClr val="7030A0"/>
                </a:solidFill>
              </a:rPr>
              <a:t> recombinación</a:t>
            </a:r>
            <a:r>
              <a:t> está relacionada con las </a:t>
            </a:r>
            <a:r>
              <a:rPr b="1">
                <a:solidFill>
                  <a:srgbClr val="7030A0"/>
                </a:solidFill>
              </a:rPr>
              <a:t>adaptaciones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podría ser beneficiosa la </a:t>
            </a:r>
            <a:r>
              <a:rPr b="1" sz="2000">
                <a:solidFill>
                  <a:srgbClr val="7030A0"/>
                </a:solidFill>
              </a:rPr>
              <a:t>recombinación</a:t>
            </a:r>
            <a:r>
              <a:rPr b="1" sz="2000"/>
              <a:t> para una bacteria receptora?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</a:t>
            </a:r>
            <a:r>
              <a:rPr b="1" sz="2000" i="1">
                <a:solidFill>
                  <a:srgbClr val="7030A0"/>
                </a:solidFill>
              </a:rPr>
              <a:t>recombinación</a:t>
            </a:r>
            <a:r>
              <a:rPr i="1"/>
              <a:t> puede ser beneficiosa para una bacteria receptora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Be2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02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00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21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 ser beneficiosa la </a:t>
            </a:r>
            <a:r>
              <a:rPr b="1">
                <a:solidFill>
                  <a:srgbClr val="7030A0"/>
                </a:solidFill>
              </a:rPr>
              <a:t>recombinación</a:t>
            </a:r>
            <a:r>
              <a:t> para una bacteria receptora?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recombinación</a:t>
            </a:r>
            <a:r>
              <a:t> puede ser beneficiosa para una bacteria receptora porque...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recombinación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recombinación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recombinación.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1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1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recombinación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024w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Be00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recombinación...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recombinación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recombinación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</a:t>
            </a:r>
            <a:r>
              <a:rPr i="1" b="1">
                <a:solidFill>
                  <a:srgbClr val="7030A0"/>
                </a:solidFill>
              </a:rPr>
              <a:t>recombinación</a:t>
            </a:r>
            <a:r>
              <a:rPr i="1"/>
              <a:t>, ...
</a:t>
            </a:r>
            <a:r>
              <a:rPr i="1"/>
              <a:t>•   La</a:t>
            </a:r>
            <a:r>
              <a:rPr i="1" b="1">
                <a:solidFill>
                  <a:srgbClr val="7030A0"/>
                </a:solidFill>
              </a:rPr>
              <a:t> recombinación</a:t>
            </a:r>
            <a:r>
              <a:rPr i="1"/>
              <a:t> está relacionada con las </a:t>
            </a:r>
            <a:r>
              <a:rPr i="1" b="1">
                <a:solidFill>
                  <a:srgbClr val="7030A0"/>
                </a:solidFill>
              </a:rPr>
              <a:t>adaptaciones</a:t>
            </a:r>
            <a:r>
              <a:rPr i="1"/>
              <a:t> porque…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recombinación</a:t>
            </a:r>
            <a:r>
              <a:rPr i="1"/>
              <a:t> puede ser beneficiosa para una bacteria receptora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Be21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recombinación.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 ser beneficiosa la recombinación para una bacteria receptora?</a:t>
            </a:r>
            <a:r>
              <a:t>
</a:t>
            </a:r>
            <a:r>
              <a:rPr i="1"/>
              <a:t>La recombinación puede ser beneficiosa para una bacteria receptora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2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Be02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Be00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podría ser beneficiosa la </a:t>
            </a:r>
            <a:r>
              <a:rPr b="1" sz="2800">
                <a:solidFill>
                  <a:srgbClr val="7030A0"/>
                </a:solidFill>
              </a:rPr>
              <a:t>recombinación</a:t>
            </a:r>
            <a:r>
              <a:rPr b="1" sz="2800"/>
              <a:t> para una bacteria receptora?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Be2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02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00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2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0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