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notesSlide" Target="../notesSlides/notesSlide10.xml"/><Relationship Id="rId24" Type="http://schemas.openxmlformats.org/officeDocument/2006/relationships/image" Target="../media/image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6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50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image" Target="../media/image56.png"/><Relationship Id="rId13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6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7.png"/><Relationship Id="rId22" Type="http://schemas.openxmlformats.org/officeDocument/2006/relationships/image" Target="../media/image58.png"/><Relationship Id="rId23" Type="http://schemas.openxmlformats.org/officeDocument/2006/relationships/image" Target="../media/image59.png"/><Relationship Id="rId24" Type="http://schemas.openxmlformats.org/officeDocument/2006/relationships/image" Target="../media/image60.pn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2.png"/><Relationship Id="rId7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3.xml"/><Relationship Id="rId8" Type="http://schemas.openxmlformats.org/officeDocument/2006/relationships/image" Target="../media/image64.png"/><Relationship Id="rId9" Type="http://schemas.openxmlformats.org/officeDocument/2006/relationships/image" Target="../media/image46.png"/><Relationship Id="rId10" Type="http://schemas.openxmlformats.org/officeDocument/2006/relationships/image" Target="../media/image50.pn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6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22.png"/><Relationship Id="rId8" Type="http://schemas.openxmlformats.org/officeDocument/2006/relationships/image" Target="../media/image35.png"/><Relationship Id="rId9" Type="http://schemas.openxmlformats.org/officeDocument/2006/relationships/image" Target="../media/image10.png"/><Relationship Id="rId10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Be209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la </a:t>
            </a:r>
            <a:r>
              <a:rPr b="1">
                <a:solidFill>
                  <a:srgbClr val="7030A0"/>
                </a:solidFill>
              </a:rPr>
              <a:t>probabilidad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probabilidad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Be075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cruce dihíbrido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cruce dihíbrido</a:t>
            </a:r>
            <a:r>
              <a:t> es…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Be075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Be209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relacionada la </a:t>
            </a:r>
            <a:r>
              <a:rPr b="1">
                <a:solidFill>
                  <a:srgbClr val="7030A0"/>
                </a:solidFill>
              </a:rPr>
              <a:t>probabilidad</a:t>
            </a:r>
            <a:r>
              <a:t> con un </a:t>
            </a:r>
            <a:r>
              <a:rPr b="1">
                <a:solidFill>
                  <a:srgbClr val="7030A0"/>
                </a:solidFill>
              </a:rPr>
              <a:t>cruce monohíbrido</a:t>
            </a:r>
            <a:r>
              <a:t> o dihíbrido?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probabilidad</a:t>
            </a:r>
            <a:r>
              <a:t> está relacionada con un </a:t>
            </a:r>
            <a:r>
              <a:rPr b="1">
                <a:solidFill>
                  <a:srgbClr val="7030A0"/>
                </a:solidFill>
              </a:rPr>
              <a:t>cruce monohíbrido</a:t>
            </a:r>
            <a:r>
              <a:t> o dihíbrido en el sentido de que…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Be160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cruce monohíbrido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cruce monohíbrido</a:t>
            </a:r>
            <a:r>
              <a:t> es...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Be160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Be209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relacionada la </a:t>
            </a:r>
            <a:r>
              <a:rPr b="1">
                <a:solidFill>
                  <a:srgbClr val="7030A0"/>
                </a:solidFill>
              </a:rPr>
              <a:t>probabilidad</a:t>
            </a:r>
            <a:r>
              <a:t> con un </a:t>
            </a:r>
            <a:r>
              <a:rPr b="1">
                <a:solidFill>
                  <a:srgbClr val="7030A0"/>
                </a:solidFill>
              </a:rPr>
              <a:t>cruce monohíbrido</a:t>
            </a:r>
            <a:r>
              <a:t> o dihíbrido?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probabilidad</a:t>
            </a:r>
            <a:r>
              <a:t> está relacionada con un </a:t>
            </a:r>
            <a:r>
              <a:rPr b="1">
                <a:solidFill>
                  <a:srgbClr val="7030A0"/>
                </a:solidFill>
              </a:rPr>
              <a:t>cruce monohíbrido</a:t>
            </a:r>
            <a:r>
              <a:t> o dihíbrido en el sentido de que…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¿Por qué lanzar una moneda tiene una </a:t>
            </a:r>
            <a:r>
              <a:rPr b="1" sz="2000">
                <a:solidFill>
                  <a:srgbClr val="7030A0"/>
                </a:solidFill>
              </a:rPr>
              <a:t>probabilidad</a:t>
            </a:r>
            <a:r>
              <a:rPr b="1" sz="2000"/>
              <a:t> más alta que lanzar un dado?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Lanzar una moneda tiene una </a:t>
            </a:r>
            <a:r>
              <a:rPr b="1" sz="2000" i="1">
                <a:solidFill>
                  <a:srgbClr val="7030A0"/>
                </a:solidFill>
              </a:rPr>
              <a:t>probabilidad</a:t>
            </a:r>
            <a:r>
              <a:rPr i="1"/>
              <a:t> más alta que lanzar un dado porque…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Be20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Be07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Be160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no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almost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completely_read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face_sa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neutra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happ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Be209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lanzar una moneda tiene una </a:t>
            </a:r>
            <a:r>
              <a:rPr b="1">
                <a:solidFill>
                  <a:srgbClr val="7030A0"/>
                </a:solidFill>
              </a:rPr>
              <a:t>probabilidad</a:t>
            </a:r>
            <a:r>
              <a:t> más alta que lanzar un dado?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Lanzar una moneda tiene una </a:t>
            </a:r>
            <a:r>
              <a:rPr b="1">
                <a:solidFill>
                  <a:srgbClr val="7030A0"/>
                </a:solidFill>
              </a:rPr>
              <a:t>probabilidad</a:t>
            </a:r>
            <a:r>
              <a:t> más alta que lanzar un dado porque…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20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probabilidad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probabilidad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20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probabilidad.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209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Be209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Be209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20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probabilidad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Be075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SBe160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20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probabilidad...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probabilidad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20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20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probabilidad</a:t>
            </a:r>
            <a:r>
              <a:t>.
Incluye otras 3-5 palabras de vocabulario en tu párrafo. Puedes incluir los siguientes inicios de oración:​
​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probabilidad</a:t>
            </a:r>
            <a:r>
              <a:rPr i="1"/>
              <a:t> es...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probabilidad</a:t>
            </a:r>
            <a:r>
              <a:rPr i="1"/>
              <a:t> está relacionada con un </a:t>
            </a:r>
            <a:r>
              <a:rPr i="1" b="1">
                <a:solidFill>
                  <a:srgbClr val="7030A0"/>
                </a:solidFill>
              </a:rPr>
              <a:t>cruce monohíbrido</a:t>
            </a:r>
            <a:r>
              <a:rPr i="1"/>
              <a:t> o dihíbrido en el sentido de que…
</a:t>
            </a:r>
            <a:r>
              <a:rPr i="1"/>
              <a:t>•   Lanzar una moneda tiene una </a:t>
            </a:r>
            <a:r>
              <a:rPr i="1" b="1">
                <a:solidFill>
                  <a:srgbClr val="7030A0"/>
                </a:solidFill>
              </a:rPr>
              <a:t>probabilidad</a:t>
            </a:r>
            <a:r>
              <a:rPr i="1"/>
              <a:t> más alta que lanzar un dado porque…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Be209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probabilidad.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¿Por qué lanzar una moneda tiene una probabilidad más alta que lanzar un dado?</a:t>
            </a:r>
            <a:r>
              <a:t>
</a:t>
            </a:r>
            <a:r>
              <a:rPr i="1"/>
              <a:t>Lanzar una moneda tiene una probabilidad más alta que lanzar un dado porque…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Be20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SBe07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SBe160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pacma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2" name="Picture 11" descr="bracke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3" name="Picture 12" descr="noun-write-143972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¿Por qué lanzar una moneda tiene una </a:t>
            </a:r>
            <a:r>
              <a:rPr b="1" sz="2800">
                <a:solidFill>
                  <a:srgbClr val="7030A0"/>
                </a:solidFill>
              </a:rPr>
              <a:t>probabilidad</a:t>
            </a:r>
            <a:r>
              <a:rPr b="1" sz="2800"/>
              <a:t> más alta que lanzar un dado?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Be20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Be07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Be160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es_signal_horizonta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1" name="Picture 10" descr="green_b_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2" name="Picture 11" descr="green_b_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3" name="Picture 12" descr="green_b_3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4" name="Picture 13" descr="green_b_4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20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07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16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