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3.png"/><Relationship Id="rId22" Type="http://schemas.openxmlformats.org/officeDocument/2006/relationships/image" Target="../media/image54.png"/><Relationship Id="rId23" Type="http://schemas.openxmlformats.org/officeDocument/2006/relationships/image" Target="../media/image55.png"/><Relationship Id="rId24" Type="http://schemas.openxmlformats.org/officeDocument/2006/relationships/image" Target="../media/image56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7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8.png"/><Relationship Id="rId7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8.xml"/><Relationship Id="rId8" Type="http://schemas.openxmlformats.org/officeDocument/2006/relationships/image" Target="../media/image60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22.png"/><Relationship Id="rId6" Type="http://schemas.openxmlformats.org/officeDocument/2006/relationships/image" Target="../media/image33.png"/><Relationship Id="rId7" Type="http://schemas.openxmlformats.org/officeDocument/2006/relationships/image" Target="../media/image10.png"/><Relationship Id="rId8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9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notesSlide" Target="../notesSlides/notesSlide8.xml"/><Relationship Id="rId24" Type="http://schemas.openxmlformats.org/officeDocument/2006/relationships/image" Target="../media/image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¿Cuál crees que es más importante: la función de sensación o la de movimiento del </a:t>
            </a:r>
            <a:r>
              <a:rPr b="1" sz="2000">
                <a:solidFill>
                  <a:srgbClr val="7030A0"/>
                </a:solidFill>
              </a:rPr>
              <a:t>sistema nervioso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la función de ______ es más importante en el </a:t>
            </a:r>
            <a:r>
              <a:rPr b="1" sz="2000" i="1">
                <a:solidFill>
                  <a:srgbClr val="7030A0"/>
                </a:solidFill>
              </a:rPr>
              <a:t>sistema nervioso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Be17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not_read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9" name="Picture 8" descr="almos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completely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face_sa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2" name="Picture 11" descr="face_neutra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happ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17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crees que es más importante: la función de sensación o la de movimiento del </a:t>
            </a:r>
            <a:r>
              <a:rPr b="1">
                <a:solidFill>
                  <a:srgbClr val="7030A0"/>
                </a:solidFill>
              </a:rPr>
              <a:t>sistema nervioso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la función de ______ es más importante en el </a:t>
            </a:r>
            <a:r>
              <a:rPr b="1">
                <a:solidFill>
                  <a:srgbClr val="7030A0"/>
                </a:solidFill>
              </a:rPr>
              <a:t>sistema nervioso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7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sistema nervioso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sistema nervioso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7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sistema nervioso.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7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17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17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7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sistema nervioso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4873752" y="658368"/>
            <a:ext cx="1837943" cy="960120"/>
          </a:xfrm>
          <a:prstGeom prst="ellipse">
            <a:avLst/>
          </a:prstGeom>
          <a:solidFill>
            <a:srgbClr val="EADCF4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7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sistema nervioso...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sistema nervioso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7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7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sistema nervioso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sistema nervioso</a:t>
            </a:r>
            <a:r>
              <a:rPr i="1"/>
              <a:t>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sistema nervios</a:t>
            </a:r>
            <a:r>
              <a:rPr i="1"/>
              <a:t>o está relacionado con el </a:t>
            </a:r>
            <a:r>
              <a:rPr i="1" b="1">
                <a:solidFill>
                  <a:srgbClr val="7030A0"/>
                </a:solidFill>
              </a:rPr>
              <a:t>sistema integumentario</a:t>
            </a:r>
            <a:r>
              <a:rPr i="1"/>
              <a:t> por ...
</a:t>
            </a:r>
            <a:r>
              <a:rPr i="1"/>
              <a:t>•   Yo creo que la función de ______ es más importante en el </a:t>
            </a:r>
            <a:r>
              <a:rPr i="1" b="1">
                <a:solidFill>
                  <a:srgbClr val="7030A0"/>
                </a:solidFill>
              </a:rPr>
              <a:t>sistema nervioso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Be17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sistema nervioso.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 crees que es más importante: la función de sensación o la de movimiento del sistema nervioso?</a:t>
            </a:r>
            <a:r>
              <a:t>
</a:t>
            </a:r>
            <a:r>
              <a:rPr i="1"/>
              <a:t>Yo creo que la función de ______ es más importante en el sistema nervioso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Be17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pacma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0" name="Picture 9" descr="bracke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1" name="Picture 10" descr="noun-write-143972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¿Cuál crees que es más importante: la función de sensación o la de movimiento del </a:t>
            </a:r>
            <a:r>
              <a:rPr b="1" sz="2800">
                <a:solidFill>
                  <a:srgbClr val="7030A0"/>
                </a:solidFill>
              </a:rPr>
              <a:t>sistema nervioso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La imagen me hace pensar en... porque...</a:t>
            </a:r>
          </a:p>
        </p:txBody>
      </p:sp>
      <p:pic>
        <p:nvPicPr>
          <p:cNvPr id="7" name="Picture 6" descr="SBe17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es_signal_horizont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9" name="Picture 8" descr="green_b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0" name="Picture 9" descr="green_b_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1" name="Picture 10" descr="green_b_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2" name="Picture 11" descr="green_b_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7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Be17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sistema nervioso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sistema nervioso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17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el </a:t>
            </a:r>
            <a:r>
              <a:rPr b="1">
                <a:solidFill>
                  <a:srgbClr val="7030A0"/>
                </a:solidFill>
              </a:rPr>
              <a:t>sistema nervios</a:t>
            </a:r>
            <a:r>
              <a:t>o con el </a:t>
            </a:r>
            <a:r>
              <a:rPr b="1">
                <a:solidFill>
                  <a:srgbClr val="7030A0"/>
                </a:solidFill>
              </a:rPr>
              <a:t>sistema integumentario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sistema nervios</a:t>
            </a:r>
            <a:r>
              <a:t>o está relacionado con el </a:t>
            </a:r>
            <a:r>
              <a:rPr b="1">
                <a:solidFill>
                  <a:srgbClr val="7030A0"/>
                </a:solidFill>
              </a:rPr>
              <a:t>sistema integumentario</a:t>
            </a:r>
            <a:r>
              <a:t> por 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