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236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es el </a:t>
            </a:r>
            <a:r>
              <a:rPr b="1">
                <a:solidFill>
                  <a:srgbClr val="7030A0"/>
                </a:solidFill>
              </a:rPr>
              <a:t>sistema esquelético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sistema esquelético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Be236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Be164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el </a:t>
            </a:r>
            <a:r>
              <a:rPr b="1">
                <a:solidFill>
                  <a:srgbClr val="7030A0"/>
                </a:solidFill>
              </a:rPr>
              <a:t>sistema muscular</a:t>
            </a:r>
            <a:r>
              <a:t> con el </a:t>
            </a:r>
            <a:r>
              <a:rPr b="1">
                <a:solidFill>
                  <a:srgbClr val="7030A0"/>
                </a:solidFill>
              </a:rPr>
              <a:t>sistema esquelético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sistema muscular</a:t>
            </a:r>
            <a:r>
              <a:t> está relacionado con el </a:t>
            </a:r>
            <a:r>
              <a:rPr b="1">
                <a:solidFill>
                  <a:srgbClr val="7030A0"/>
                </a:solidFill>
              </a:rPr>
              <a:t>sistema esquelético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¿Por qué crees que los </a:t>
            </a:r>
            <a:r>
              <a:rPr b="1" sz="2000">
                <a:solidFill>
                  <a:srgbClr val="7030A0"/>
                </a:solidFill>
              </a:rPr>
              <a:t>músculos</a:t>
            </a:r>
            <a:r>
              <a:rPr b="1" sz="2000"/>
              <a:t> esqueléticos están altamente concentrados en las piernas?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Yo creo que los </a:t>
            </a:r>
            <a:r>
              <a:rPr b="1" sz="2000" i="1">
                <a:solidFill>
                  <a:srgbClr val="7030A0"/>
                </a:solidFill>
              </a:rPr>
              <a:t>músculos</a:t>
            </a:r>
            <a:r>
              <a:rPr i="1"/>
              <a:t> esqueléticos están altamente concentrados en las piernas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Be16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Be23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164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crees que los </a:t>
            </a:r>
            <a:r>
              <a:rPr b="1">
                <a:solidFill>
                  <a:srgbClr val="7030A0"/>
                </a:solidFill>
              </a:rPr>
              <a:t>músculos</a:t>
            </a:r>
            <a:r>
              <a:t> esqueléticos están altamente concentrados en las piernas?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Yo creo que los </a:t>
            </a:r>
            <a:r>
              <a:rPr b="1">
                <a:solidFill>
                  <a:srgbClr val="7030A0"/>
                </a:solidFill>
              </a:rPr>
              <a:t>músculos</a:t>
            </a:r>
            <a:r>
              <a:t> esqueléticos están altamente concentrados en las piernas porque...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6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sistema muscular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sistema muscular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6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sistema muscular.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64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16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16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6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sistema muscular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Be236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6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sistema muscular...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sistema muscular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6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6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sistema muscular</a:t>
            </a:r>
            <a:r>
              <a:t>.
Incluye otras 3-5 palabras de vocabulario en tu párrafo. Puedes incluir los siguientes inicios de oración:​
​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sistema muscular</a:t>
            </a:r>
            <a:r>
              <a:rPr i="1"/>
              <a:t> es...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sistema muscular</a:t>
            </a:r>
            <a:r>
              <a:rPr i="1"/>
              <a:t> está relacionado con el </a:t>
            </a:r>
            <a:r>
              <a:rPr i="1" b="1">
                <a:solidFill>
                  <a:srgbClr val="7030A0"/>
                </a:solidFill>
              </a:rPr>
              <a:t>sistema esquelético</a:t>
            </a:r>
            <a:r>
              <a:rPr i="1"/>
              <a:t> porque...
</a:t>
            </a:r>
            <a:r>
              <a:rPr i="1"/>
              <a:t>•   Yo creo que los </a:t>
            </a:r>
            <a:r>
              <a:rPr i="1" b="1">
                <a:solidFill>
                  <a:srgbClr val="7030A0"/>
                </a:solidFill>
              </a:rPr>
              <a:t>músculos</a:t>
            </a:r>
            <a:r>
              <a:rPr i="1"/>
              <a:t> esqueléticos están altamente concentrados en las piernas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Be164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sistema muscular.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crees que los músculos esqueléticos están altamente concentrados en las piernas?</a:t>
            </a:r>
            <a:r>
              <a:t>
</a:t>
            </a:r>
            <a:r>
              <a:rPr i="1"/>
              <a:t>Yo creo que los músculos esqueléticos están altamente concentrados en las piernas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Be16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Be23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¿Por qué crees que los </a:t>
            </a:r>
            <a:r>
              <a:rPr b="1" sz="2800">
                <a:solidFill>
                  <a:srgbClr val="7030A0"/>
                </a:solidFill>
              </a:rPr>
              <a:t>músculos</a:t>
            </a:r>
            <a:r>
              <a:rPr b="1" sz="2800"/>
              <a:t> esqueléticos están altamente concentrados en las piernas?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Be16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Be23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6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3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Be164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sistema muscular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sistema muscular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