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4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Be15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sucede durante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,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Be04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Be15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está relacionada con el </a:t>
            </a:r>
            <a:r>
              <a:rPr b="1">
                <a:solidFill>
                  <a:srgbClr val="7030A0"/>
                </a:solidFill>
              </a:rPr>
              <a:t>ciclo celular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04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4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,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la </a:t>
            </a:r>
            <a:r>
              <a:rPr b="1" sz="2000">
                <a:solidFill>
                  <a:srgbClr val="7030A0"/>
                </a:solidFill>
              </a:rPr>
              <a:t>célula</a:t>
            </a:r>
            <a:r>
              <a:rPr b="1" sz="2000"/>
              <a:t> pasa más tiempo en la </a:t>
            </a:r>
            <a:r>
              <a:rPr b="1" sz="2000">
                <a:solidFill>
                  <a:srgbClr val="7030A0"/>
                </a:solidFill>
              </a:rPr>
              <a:t>interfase</a:t>
            </a:r>
            <a:r>
              <a:rPr b="1" sz="2000"/>
              <a:t> que en la </a:t>
            </a:r>
            <a:r>
              <a:rPr b="1" sz="2000">
                <a:solidFill>
                  <a:srgbClr val="7030A0"/>
                </a:solidFill>
              </a:rPr>
              <a:t>mitosis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la </a:t>
            </a:r>
            <a:r>
              <a:rPr b="1" sz="2000" i="1">
                <a:solidFill>
                  <a:srgbClr val="7030A0"/>
                </a:solidFill>
              </a:rPr>
              <a:t>célula</a:t>
            </a:r>
            <a:r>
              <a:rPr i="1"/>
              <a:t> pasa más tiempo en la </a:t>
            </a:r>
            <a:r>
              <a:rPr b="1" sz="2000" i="1">
                <a:solidFill>
                  <a:srgbClr val="7030A0"/>
                </a:solidFill>
              </a:rPr>
              <a:t>interfase</a:t>
            </a:r>
            <a:r>
              <a:rPr i="1"/>
              <a:t> que en la </a:t>
            </a:r>
            <a:r>
              <a:rPr b="1" sz="2000" i="1">
                <a:solidFill>
                  <a:srgbClr val="7030A0"/>
                </a:solidFill>
              </a:rPr>
              <a:t>mitosis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42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Be15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pasa más tiempo en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que en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la </a:t>
            </a:r>
            <a:r>
              <a:rPr b="1">
                <a:solidFill>
                  <a:srgbClr val="7030A0"/>
                </a:solidFill>
              </a:rPr>
              <a:t>célula</a:t>
            </a:r>
            <a:r>
              <a:t> pasa más tiempo en la </a:t>
            </a:r>
            <a:r>
              <a:rPr b="1">
                <a:solidFill>
                  <a:srgbClr val="7030A0"/>
                </a:solidFill>
              </a:rPr>
              <a:t>interfase</a:t>
            </a:r>
            <a:r>
              <a:t> que en la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mitosis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mitosis.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Be15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Be04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Be040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SBe142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mitosis...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mitosis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, 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está relacionada con el </a:t>
            </a:r>
            <a:r>
              <a:rPr i="1" b="1">
                <a:solidFill>
                  <a:srgbClr val="7030A0"/>
                </a:solidFill>
              </a:rPr>
              <a:t>ciclo celular</a:t>
            </a:r>
            <a:r>
              <a:rPr i="1"/>
              <a:t> porque...
</a:t>
            </a:r>
            <a:r>
              <a:rPr i="1"/>
              <a:t>•   Yo creo que la </a:t>
            </a:r>
            <a:r>
              <a:rPr i="1" b="1">
                <a:solidFill>
                  <a:srgbClr val="7030A0"/>
                </a:solidFill>
              </a:rPr>
              <a:t>célula</a:t>
            </a:r>
            <a:r>
              <a:rPr i="1"/>
              <a:t> pasa más tiempo en la </a:t>
            </a:r>
            <a:r>
              <a:rPr i="1" b="1">
                <a:solidFill>
                  <a:srgbClr val="7030A0"/>
                </a:solidFill>
              </a:rPr>
              <a:t>interfase</a:t>
            </a:r>
            <a:r>
              <a:rPr i="1"/>
              <a:t> que en la </a:t>
            </a:r>
            <a:r>
              <a:rPr i="1" b="1">
                <a:solidFill>
                  <a:srgbClr val="7030A0"/>
                </a:solidFill>
              </a:rPr>
              <a:t>mitosis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Be15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mitosis.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 célula pasa más tiempo en la interfase que en la mitosis?</a:t>
            </a:r>
            <a:r>
              <a:t>
</a:t>
            </a:r>
            <a:r>
              <a:rPr i="1"/>
              <a:t>Yo creo que la célula pasa más tiempo en la interfase que en la mitosis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SBe142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la </a:t>
            </a:r>
            <a:r>
              <a:rPr b="1" sz="2800">
                <a:solidFill>
                  <a:srgbClr val="7030A0"/>
                </a:solidFill>
              </a:rPr>
              <a:t>célula</a:t>
            </a:r>
            <a:r>
              <a:rPr b="1" sz="2800"/>
              <a:t> pasa más tiempo en la </a:t>
            </a:r>
            <a:r>
              <a:rPr b="1" sz="2800">
                <a:solidFill>
                  <a:srgbClr val="7030A0"/>
                </a:solidFill>
              </a:rPr>
              <a:t>interfase</a:t>
            </a:r>
            <a:r>
              <a:rPr b="1" sz="2800"/>
              <a:t> que en la </a:t>
            </a:r>
            <a:r>
              <a:rPr b="1" sz="2800">
                <a:solidFill>
                  <a:srgbClr val="7030A0"/>
                </a:solidFill>
              </a:rPr>
              <a:t>mitosis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Be15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Be04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Be040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SBe142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15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Be04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