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3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tumor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tumor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3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15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malignidad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cáncer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malignidad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cáncer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sería importante destruir un </a:t>
            </a:r>
            <a:r>
              <a:rPr b="1" sz="2000">
                <a:solidFill>
                  <a:srgbClr val="7030A0"/>
                </a:solidFill>
              </a:rPr>
              <a:t>tumor maligno</a:t>
            </a:r>
            <a:r>
              <a:rPr b="1" sz="2000"/>
              <a:t> al principio de su desarrollo?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es importante destruir un </a:t>
            </a:r>
            <a:r>
              <a:rPr b="1" sz="2000" i="1">
                <a:solidFill>
                  <a:srgbClr val="7030A0"/>
                </a:solidFill>
              </a:rPr>
              <a:t>tumor maligno</a:t>
            </a:r>
            <a:r>
              <a:rPr i="1"/>
              <a:t> temprano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1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5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sería importante destruir un </a:t>
            </a:r>
            <a:r>
              <a:rPr b="1">
                <a:solidFill>
                  <a:srgbClr val="7030A0"/>
                </a:solidFill>
              </a:rPr>
              <a:t>tumor maligno</a:t>
            </a:r>
            <a:r>
              <a:t> al principio de su desarrollo?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es importante destruir un </a:t>
            </a:r>
            <a:r>
              <a:rPr b="1">
                <a:solidFill>
                  <a:srgbClr val="7030A0"/>
                </a:solidFill>
              </a:rPr>
              <a:t>tumor maligno</a:t>
            </a:r>
            <a:r>
              <a:t> temprano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maligno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maligno.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5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0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maligno...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Maligno</a:t>
            </a:r>
            <a:r>
              <a:rPr i="1"/>
              <a:t>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malignidad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cáncer</a:t>
            </a:r>
            <a:r>
              <a:rPr i="1"/>
              <a:t> porque...
</a:t>
            </a:r>
            <a:r>
              <a:rPr i="1"/>
              <a:t>•   Yo creo que es importante destruir un </a:t>
            </a:r>
            <a:r>
              <a:rPr i="1" b="1">
                <a:solidFill>
                  <a:srgbClr val="7030A0"/>
                </a:solidFill>
              </a:rPr>
              <a:t>tumor maligno</a:t>
            </a:r>
            <a:r>
              <a:rPr i="1"/>
              <a:t> temprano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1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maligno.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sería importante destruir un tumor maligno al principio de su desarrollo?</a:t>
            </a:r>
            <a:r>
              <a:t>
</a:t>
            </a:r>
            <a:r>
              <a:rPr i="1"/>
              <a:t>Yo creo que es importante destruir un tumor maligno temprano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1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B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sería importante destruir un </a:t>
            </a:r>
            <a:r>
              <a:rPr b="1" sz="2800">
                <a:solidFill>
                  <a:srgbClr val="7030A0"/>
                </a:solidFill>
              </a:rPr>
              <a:t>tumor maligno</a:t>
            </a:r>
            <a:r>
              <a:rPr b="1" sz="2800"/>
              <a:t> al principio de su desarrollo?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15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Be03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5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Maligno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