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13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0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10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13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expresión génica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5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sabría si se hereda un </a:t>
            </a:r>
            <a:r>
              <a:rPr b="1" sz="2000">
                <a:solidFill>
                  <a:srgbClr val="7030A0"/>
                </a:solidFill>
              </a:rPr>
              <a:t>rasgo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Sabería que un </a:t>
            </a:r>
            <a:r>
              <a:rPr b="1" sz="2000" i="1">
                <a:solidFill>
                  <a:srgbClr val="7030A0"/>
                </a:solidFill>
              </a:rPr>
              <a:t>rasgo</a:t>
            </a:r>
            <a:r>
              <a:rPr i="1"/>
              <a:t> se herede si...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1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5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3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sabría si se hereda 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Sabería que un </a:t>
            </a:r>
            <a:r>
              <a:rPr b="1">
                <a:solidFill>
                  <a:srgbClr val="7030A0"/>
                </a:solidFill>
              </a:rPr>
              <a:t>rasgo</a:t>
            </a:r>
            <a:r>
              <a:t> se herede si...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rasgo heredado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rasgo heredado.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1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255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rasgo heredado...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rasgo heredado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rasgo heredado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rasgo heredado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expresión génica</a:t>
            </a:r>
            <a:r>
              <a:rPr i="1"/>
              <a:t> porque...
</a:t>
            </a:r>
            <a:r>
              <a:rPr i="1"/>
              <a:t>•   Sabería que un </a:t>
            </a:r>
            <a:r>
              <a:rPr i="1" b="1">
                <a:solidFill>
                  <a:srgbClr val="7030A0"/>
                </a:solidFill>
              </a:rPr>
              <a:t>rasgo</a:t>
            </a:r>
            <a:r>
              <a:rPr i="1"/>
              <a:t> se herede si...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13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rasgo heredado.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sabría si se hereda un rasgo?</a:t>
            </a:r>
            <a:r>
              <a:t>
</a:t>
            </a:r>
            <a:r>
              <a:rPr i="1"/>
              <a:t>Sabería que un rasgo se herede si...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1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25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sabría si se hereda un </a:t>
            </a:r>
            <a:r>
              <a:rPr b="1" sz="2800">
                <a:solidFill>
                  <a:srgbClr val="7030A0"/>
                </a:solidFill>
              </a:rPr>
              <a:t>rasgo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1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10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25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5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