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13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0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depredador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depredador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20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13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diferente un 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presa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es diferente de una </a:t>
            </a:r>
            <a:r>
              <a:rPr b="1">
                <a:solidFill>
                  <a:srgbClr val="7030A0"/>
                </a:solidFill>
              </a:rPr>
              <a:t>presa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8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 afectado un </a:t>
            </a:r>
            <a:r>
              <a:rPr b="1" sz="2000">
                <a:solidFill>
                  <a:srgbClr val="7030A0"/>
                </a:solidFill>
              </a:rPr>
              <a:t>ecosistema</a:t>
            </a:r>
            <a:r>
              <a:rPr b="1" sz="2000"/>
              <a:t> si una especie </a:t>
            </a:r>
            <a:r>
              <a:rPr b="1" sz="2000">
                <a:solidFill>
                  <a:srgbClr val="7030A0"/>
                </a:solidFill>
              </a:rPr>
              <a:t>huésped</a:t>
            </a:r>
            <a:r>
              <a:rPr b="1" sz="2000"/>
              <a:t> se extinguiera?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una especie </a:t>
            </a:r>
            <a:r>
              <a:rPr b="1" sz="2000" i="1">
                <a:solidFill>
                  <a:srgbClr val="7030A0"/>
                </a:solidFill>
              </a:rPr>
              <a:t>huésped</a:t>
            </a:r>
            <a:r>
              <a:rPr i="1"/>
              <a:t> se extinguiera, el </a:t>
            </a:r>
            <a:r>
              <a:rPr b="1" sz="2000" i="1">
                <a:solidFill>
                  <a:srgbClr val="7030A0"/>
                </a:solidFill>
              </a:rPr>
              <a:t>ecosistema</a:t>
            </a:r>
            <a:r>
              <a:rPr i="1"/>
              <a:t> se vería afectado por…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1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8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2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afectado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si una especie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se extinguiera?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una especie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se extinguiera, el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se vería afectado por…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huésped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huésped.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20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85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Be238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huésped...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huésped</a:t>
            </a:r>
            <a:r>
              <a:rPr i="1"/>
              <a:t> es…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huésped</a:t>
            </a:r>
            <a:r>
              <a:rPr i="1"/>
              <a:t> es diferente de una </a:t>
            </a:r>
            <a:r>
              <a:rPr i="1" b="1">
                <a:solidFill>
                  <a:srgbClr val="7030A0"/>
                </a:solidFill>
              </a:rPr>
              <a:t>presa</a:t>
            </a:r>
            <a:r>
              <a:rPr i="1"/>
              <a:t> porque…
</a:t>
            </a:r>
            <a:r>
              <a:rPr i="1"/>
              <a:t>•   Si una especie </a:t>
            </a:r>
            <a:r>
              <a:rPr i="1" b="1">
                <a:solidFill>
                  <a:srgbClr val="7030A0"/>
                </a:solidFill>
              </a:rPr>
              <a:t>huésped</a:t>
            </a:r>
            <a:r>
              <a:rPr i="1"/>
              <a:t> se extinguiera, el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se vería afectado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13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huésped.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afectado un ecosistema si una especie huésped se extinguiera? </a:t>
            </a:r>
            <a:r>
              <a:t>
</a:t>
            </a:r>
            <a:r>
              <a:rPr i="1"/>
              <a:t>Si una especie huésped se extinguiera, el ecosistema se vería afectado por…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1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2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8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Be2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 afectado un </a:t>
            </a:r>
            <a:r>
              <a:rPr b="1" sz="2800">
                <a:solidFill>
                  <a:srgbClr val="7030A0"/>
                </a:solidFill>
              </a:rPr>
              <a:t>ecosistema</a:t>
            </a:r>
            <a:r>
              <a:rPr b="1" sz="2800"/>
              <a:t> si una especie </a:t>
            </a:r>
            <a:r>
              <a:rPr b="1" sz="2800">
                <a:solidFill>
                  <a:srgbClr val="7030A0"/>
                </a:solidFill>
              </a:rPr>
              <a:t>huésped</a:t>
            </a:r>
            <a:r>
              <a:rPr b="1" sz="2800"/>
              <a:t> se extinguiera?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1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8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2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