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8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8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puedes usar la profundidad de un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b="1" sz="20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usar la profundidad de un </a:t>
            </a:r>
            <a:r>
              <a:rPr b="1" sz="2000" i="1">
                <a:solidFill>
                  <a:srgbClr val="7030A0"/>
                </a:solidFill>
              </a:rPr>
              <a:t>fósil</a:t>
            </a:r>
            <a:r>
              <a:rPr i="1"/>
              <a:t>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usar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usar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8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 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vivo porque…
</a:t>
            </a:r>
            <a:r>
              <a:rPr i="1"/>
              <a:t>•   Podría usar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puedes usar la profundidad de un fósil para determinar su edad?</a:t>
            </a:r>
            <a:r>
              <a:t>
</a:t>
            </a:r>
            <a:r>
              <a:rPr i="1"/>
              <a:t>Podría usar la profundidad de un fósil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puedes usar la profundidad de un </a:t>
            </a:r>
            <a:r>
              <a:rPr b="1" sz="2800">
                <a:solidFill>
                  <a:srgbClr val="7030A0"/>
                </a:solidFill>
              </a:rPr>
              <a:t>fósil</a:t>
            </a:r>
            <a:r>
              <a:rPr b="1" sz="28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8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