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importante un </a:t>
            </a:r>
            <a:r>
              <a:rPr b="1" sz="2000">
                <a:solidFill>
                  <a:srgbClr val="7030A0"/>
                </a:solidFill>
              </a:rPr>
              <a:t>inhibidor de enzimas</a:t>
            </a:r>
            <a:r>
              <a:rPr b="1" sz="2000"/>
              <a:t> para las funciones celulares normales?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inhibidor de enzimas</a:t>
            </a:r>
            <a:r>
              <a:rPr i="1"/>
              <a:t> es importante para las funciones celulares normales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importante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para las funciones celulares normales?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 importante para las funciones celulares normales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inhibidor de enzimas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inhibidor de enzimas.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inhibidor de enzimas...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sustrato</a:t>
            </a:r>
            <a:r>
              <a:rPr i="1"/>
              <a:t>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 importante para las funciones celulares normales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inhibidor de enzimas.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importante un inhibidor de enzimas para las funciones celulares normales?</a:t>
            </a:r>
            <a:r>
              <a:t>
</a:t>
            </a:r>
            <a:r>
              <a:rPr i="1"/>
              <a:t>Un inhibidor de enzimas es importante para las funciones celulares normales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importante un </a:t>
            </a:r>
            <a:r>
              <a:rPr b="1" sz="2800">
                <a:solidFill>
                  <a:srgbClr val="7030A0"/>
                </a:solidFill>
              </a:rPr>
              <a:t>inhibidor de enzimas</a:t>
            </a:r>
            <a:r>
              <a:rPr b="1" sz="2800"/>
              <a:t> para las funciones celulares normales?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