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8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5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5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8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cromosoma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la estructura de </a:t>
            </a:r>
            <a:r>
              <a:rPr b="1" sz="2000">
                <a:solidFill>
                  <a:srgbClr val="7030A0"/>
                </a:solidFill>
              </a:rPr>
              <a:t>doble hélice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ADN</a:t>
            </a:r>
            <a:r>
              <a:rPr b="1" sz="2000"/>
              <a:t> hace que aparezca una "X" en un microscopio de cristalografía?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estructura de </a:t>
            </a:r>
            <a:r>
              <a:rPr b="1" sz="2000" i="1">
                <a:solidFill>
                  <a:srgbClr val="7030A0"/>
                </a:solidFill>
              </a:rPr>
              <a:t>doble hélice</a:t>
            </a:r>
            <a:r>
              <a:rPr i="1"/>
              <a:t> del </a:t>
            </a:r>
            <a:r>
              <a:rPr b="1" sz="2000" i="1">
                <a:solidFill>
                  <a:srgbClr val="7030A0"/>
                </a:solidFill>
              </a:rPr>
              <a:t>ADN</a:t>
            </a:r>
            <a:r>
              <a:rPr i="1"/>
              <a:t> hace que aparezca una "X" en un microscopio de cristalografía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8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estructura de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ADN</a:t>
            </a:r>
            <a:r>
              <a:t> hace que aparezca una "X" en un microscopio de cristalografía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doble hélice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doble hélice.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8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5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7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doble hélice...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doble hélice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cromosoma</a:t>
            </a:r>
            <a:r>
              <a:rPr i="1"/>
              <a:t> porque…
</a:t>
            </a:r>
            <a:r>
              <a:rPr i="1"/>
              <a:t>•   Yo creo que la estructura de </a:t>
            </a:r>
            <a:r>
              <a:rPr i="1" b="1">
                <a:solidFill>
                  <a:srgbClr val="7030A0"/>
                </a:solidFill>
              </a:rPr>
              <a:t>doble hélice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ADN</a:t>
            </a:r>
            <a:r>
              <a:rPr i="1"/>
              <a:t> hace que aparezca una "X" en un microscopio de cristalografía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doble hélice.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la estructura de doble hélice del ADN hace que aparezca una "X" en un microscopio de cristalografía?</a:t>
            </a:r>
            <a:r>
              <a:t>
</a:t>
            </a:r>
            <a:r>
              <a:rPr i="1"/>
              <a:t>Yo creo que la estructura de doble hélice del ADN hace que aparezca una "X" en un microscopio de cristalografía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la estructura de </a:t>
            </a:r>
            <a:r>
              <a:rPr b="1" sz="2800">
                <a:solidFill>
                  <a:srgbClr val="7030A0"/>
                </a:solidFill>
              </a:rPr>
              <a:t>doble hélice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ADN</a:t>
            </a:r>
            <a:r>
              <a:rPr b="1" sz="2800"/>
              <a:t> hace que aparezca una "X" en un microscopio de cristalografía?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8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5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7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