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6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9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9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6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está relacionada con los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afectada la </a:t>
            </a:r>
            <a:r>
              <a:rPr b="1" sz="2000">
                <a:solidFill>
                  <a:srgbClr val="7030A0"/>
                </a:solidFill>
              </a:rPr>
              <a:t>defensa</a:t>
            </a:r>
            <a:r>
              <a:rPr b="1" sz="2000"/>
              <a:t> del cuerpo si tuviera un </a:t>
            </a:r>
            <a:r>
              <a:rPr b="1" sz="2000">
                <a:solidFill>
                  <a:srgbClr val="7030A0"/>
                </a:solidFill>
              </a:rPr>
              <a:t>sistema tegumentario</a:t>
            </a:r>
            <a:r>
              <a:rPr b="1" sz="2000"/>
              <a:t> fuerte pero un </a:t>
            </a:r>
            <a:r>
              <a:rPr b="1" sz="2000">
                <a:solidFill>
                  <a:srgbClr val="7030A0"/>
                </a:solidFill>
              </a:rPr>
              <a:t>sistema inmunológico</a:t>
            </a:r>
            <a:r>
              <a:rPr b="1" sz="2000"/>
              <a:t> débil?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cuerpo tuviera un </a:t>
            </a:r>
            <a:r>
              <a:rPr b="1" sz="2000" i="1">
                <a:solidFill>
                  <a:srgbClr val="7030A0"/>
                </a:solidFill>
              </a:rPr>
              <a:t>sistema tegumentario</a:t>
            </a:r>
            <a:r>
              <a:rPr i="1"/>
              <a:t> fuerte pero un </a:t>
            </a:r>
            <a:r>
              <a:rPr b="1" sz="2000" i="1">
                <a:solidFill>
                  <a:srgbClr val="7030A0"/>
                </a:solidFill>
              </a:rPr>
              <a:t>sistema inmunológico</a:t>
            </a:r>
            <a:r>
              <a:rPr i="1"/>
              <a:t> débil, su </a:t>
            </a:r>
            <a:r>
              <a:rPr b="1" sz="2000" i="1">
                <a:solidFill>
                  <a:srgbClr val="7030A0"/>
                </a:solidFill>
              </a:rPr>
              <a:t>defensa</a:t>
            </a:r>
            <a:r>
              <a:rPr i="1"/>
              <a:t> se vería afectada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13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6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afectada 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del cuerpo si tuviera un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fuerte pero un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 débil?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cuerpo tuviera un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fuerte pero un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 débil, su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se vería afectada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9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13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14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está relacionada con los </a:t>
            </a:r>
            <a:r>
              <a:rPr i="1" b="1">
                <a:solidFill>
                  <a:srgbClr val="7030A0"/>
                </a:solidFill>
              </a:rPr>
              <a:t>patógeno</a:t>
            </a:r>
            <a:r>
              <a:rPr i="1"/>
              <a:t>s porque...
</a:t>
            </a:r>
            <a:r>
              <a:rPr i="1"/>
              <a:t>•   Si un cuerpo tuviera un </a:t>
            </a:r>
            <a:r>
              <a:rPr i="1" b="1">
                <a:solidFill>
                  <a:srgbClr val="7030A0"/>
                </a:solidFill>
              </a:rPr>
              <a:t>sistema tegumentario</a:t>
            </a:r>
            <a:r>
              <a:rPr i="1"/>
              <a:t> fuerte pero un </a:t>
            </a:r>
            <a:r>
              <a:rPr i="1" b="1">
                <a:solidFill>
                  <a:srgbClr val="7030A0"/>
                </a:solidFill>
              </a:rPr>
              <a:t>sistema inmunológico</a:t>
            </a:r>
            <a:r>
              <a:rPr i="1"/>
              <a:t> débil, su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se vería afectada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afectada la defensa del cuerpo si tuviera un sistema tegumentario fuerte pero un sistema inmunológico débil?</a:t>
            </a:r>
            <a:r>
              <a:t>
</a:t>
            </a:r>
            <a:r>
              <a:rPr i="1"/>
              <a:t>Si un cuerpo tuviera un sistema tegumentario fuerte pero un sistema inmunológico débil, su defensa se vería afectada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13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afectada la </a:t>
            </a:r>
            <a:r>
              <a:rPr b="1" sz="2800">
                <a:solidFill>
                  <a:srgbClr val="7030A0"/>
                </a:solidFill>
              </a:rPr>
              <a:t>defensa</a:t>
            </a:r>
            <a:r>
              <a:rPr b="1" sz="2800"/>
              <a:t> del cuerpo si tuviera un </a:t>
            </a:r>
            <a:r>
              <a:rPr b="1" sz="2800">
                <a:solidFill>
                  <a:srgbClr val="7030A0"/>
                </a:solidFill>
              </a:rPr>
              <a:t>sistema tegumentario</a:t>
            </a:r>
            <a:r>
              <a:rPr b="1" sz="2800"/>
              <a:t> fuerte pero un </a:t>
            </a:r>
            <a:r>
              <a:rPr b="1" sz="2800">
                <a:solidFill>
                  <a:srgbClr val="7030A0"/>
                </a:solidFill>
              </a:rPr>
              <a:t>sistema inmunológico</a:t>
            </a:r>
            <a:r>
              <a:rPr b="1" sz="2800"/>
              <a:t> débil?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13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