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3.png"/><Relationship Id="rId9" Type="http://schemas.openxmlformats.org/officeDocument/2006/relationships/image" Target="../media/image46.png"/><Relationship Id="rId10" Type="http://schemas.openxmlformats.org/officeDocument/2006/relationships/image" Target="../media/image34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03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es...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26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03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es...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26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03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es...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¿Podrían los </a:t>
            </a:r>
            <a:r>
              <a:rPr b="1" sz="2000">
                <a:solidFill>
                  <a:srgbClr val="7030A0"/>
                </a:solidFill>
              </a:rPr>
              <a:t>virus</a:t>
            </a:r>
            <a:r>
              <a:rPr b="1" sz="2000"/>
              <a:t> reproducirse sin un </a:t>
            </a:r>
            <a:r>
              <a:rPr b="1" sz="2000">
                <a:solidFill>
                  <a:srgbClr val="7030A0"/>
                </a:solidFill>
              </a:rPr>
              <a:t>cápside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los </a:t>
            </a:r>
            <a:r>
              <a:rPr b="1" sz="2000" i="1">
                <a:solidFill>
                  <a:srgbClr val="7030A0"/>
                </a:solidFill>
              </a:rPr>
              <a:t>virus</a:t>
            </a:r>
            <a:r>
              <a:rPr i="1"/>
              <a:t> podrían/no podrían reproducirse sin un </a:t>
            </a:r>
            <a:r>
              <a:rPr b="1" sz="2000" i="1">
                <a:solidFill>
                  <a:srgbClr val="7030A0"/>
                </a:solidFill>
              </a:rPr>
              <a:t>cápside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03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2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2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Be01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3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¿Podrían los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reproducirse sin 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los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podrían/no podrían reproducirse sin 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cápside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cápside.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03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03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2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2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Be019w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cápside...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cápside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cápside</a:t>
            </a:r>
            <a:r>
              <a:rPr i="1"/>
              <a:t> está relacionada con un </a:t>
            </a:r>
            <a:r>
              <a:rPr i="1" b="1">
                <a:solidFill>
                  <a:srgbClr val="7030A0"/>
                </a:solidFill>
              </a:rPr>
              <a:t>virus</a:t>
            </a:r>
            <a:r>
              <a:rPr i="1"/>
              <a:t> porque...
</a:t>
            </a:r>
            <a:r>
              <a:rPr i="1"/>
              <a:t>•   Yo creo que los </a:t>
            </a:r>
            <a:r>
              <a:rPr i="1" b="1">
                <a:solidFill>
                  <a:srgbClr val="7030A0"/>
                </a:solidFill>
              </a:rPr>
              <a:t>virus</a:t>
            </a:r>
            <a:r>
              <a:rPr i="1"/>
              <a:t> podrían/no podrían reproducirse sin un </a:t>
            </a:r>
            <a:r>
              <a:rPr i="1" b="1">
                <a:solidFill>
                  <a:srgbClr val="7030A0"/>
                </a:solidFill>
              </a:rPr>
              <a:t>cápside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03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cápside.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¿Podrían los virus reproducirse sin un cápside?</a:t>
            </a:r>
            <a:r>
              <a:t>
</a:t>
            </a:r>
            <a:r>
              <a:rPr i="1"/>
              <a:t>Yo creo que los virus podrían/no podrían reproducirse sin un cápside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03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2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2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SBe01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¿Podrían los </a:t>
            </a:r>
            <a:r>
              <a:rPr b="1" sz="2800">
                <a:solidFill>
                  <a:srgbClr val="7030A0"/>
                </a:solidFill>
              </a:rPr>
              <a:t>virus</a:t>
            </a:r>
            <a:r>
              <a:rPr b="1" sz="2800"/>
              <a:t> reproducirse sin un </a:t>
            </a:r>
            <a:r>
              <a:rPr b="1" sz="2800">
                <a:solidFill>
                  <a:srgbClr val="7030A0"/>
                </a:solidFill>
              </a:rPr>
              <a:t>cápside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03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2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2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Be01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