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9.png"/><Relationship Id="rId22" Type="http://schemas.openxmlformats.org/officeDocument/2006/relationships/image" Target="../media/image60.png"/><Relationship Id="rId23" Type="http://schemas.openxmlformats.org/officeDocument/2006/relationships/image" Target="../media/image61.png"/><Relationship Id="rId24" Type="http://schemas.openxmlformats.org/officeDocument/2006/relationships/image" Target="../media/image62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4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4.xml"/><Relationship Id="rId8" Type="http://schemas.openxmlformats.org/officeDocument/2006/relationships/image" Target="../media/image66.png"/><Relationship Id="rId9" Type="http://schemas.openxmlformats.org/officeDocument/2006/relationships/image" Target="../media/image47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22.png"/><Relationship Id="rId9" Type="http://schemas.openxmlformats.org/officeDocument/2006/relationships/image" Target="../media/image36.png"/><Relationship Id="rId10" Type="http://schemas.openxmlformats.org/officeDocument/2006/relationships/image" Target="../media/image10.png"/><Relationship Id="rId11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9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Be011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07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descendiente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descendiente</a:t>
            </a:r>
            <a:r>
              <a:t> es...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Be070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Be011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descendiente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está relacionado con un </a:t>
            </a:r>
            <a:r>
              <a:rPr b="1">
                <a:solidFill>
                  <a:srgbClr val="7030A0"/>
                </a:solidFill>
              </a:rPr>
              <a:t>descendiente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23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son...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09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evolución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evolución</a:t>
            </a:r>
            <a:r>
              <a:t> es...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evolucionaron las </a:t>
            </a:r>
            <a:r>
              <a:rPr b="1" sz="2000">
                <a:solidFill>
                  <a:srgbClr val="7030A0"/>
                </a:solidFill>
              </a:rPr>
              <a:t>especies</a:t>
            </a:r>
            <a:r>
              <a:rPr b="1" sz="2000"/>
              <a:t> modernas a partir de su </a:t>
            </a:r>
            <a:r>
              <a:rPr b="1" sz="2000">
                <a:solidFill>
                  <a:srgbClr val="7030A0"/>
                </a:solidFill>
              </a:rPr>
              <a:t>ancestro</a:t>
            </a:r>
            <a:r>
              <a:rPr b="1" sz="2000"/>
              <a:t> común?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Las </a:t>
            </a:r>
            <a:r>
              <a:rPr b="1" sz="2000" i="1">
                <a:solidFill>
                  <a:srgbClr val="7030A0"/>
                </a:solidFill>
              </a:rPr>
              <a:t>especies</a:t>
            </a:r>
            <a:r>
              <a:rPr i="1"/>
              <a:t> modernas evolucionaron a partir de su </a:t>
            </a:r>
            <a:r>
              <a:rPr b="1" sz="2000" i="1">
                <a:solidFill>
                  <a:srgbClr val="7030A0"/>
                </a:solidFill>
              </a:rPr>
              <a:t>ancestro</a:t>
            </a:r>
            <a:r>
              <a:rPr i="1"/>
              <a:t> común por…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Be01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Be07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Be238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Be096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no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almost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completely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face_sa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neutral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happy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011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evolucionaron las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modernas a partir de su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común?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modernas evolucionaron a partir de su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común por…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ancestro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ancestro.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1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01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01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Be07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Be238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Be096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ancestro...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ancestro</a:t>
            </a:r>
            <a:r>
              <a:rPr i="1"/>
              <a:t> es…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ancestro</a:t>
            </a:r>
            <a:r>
              <a:rPr i="1"/>
              <a:t> está relacionado con un </a:t>
            </a:r>
            <a:r>
              <a:rPr i="1" b="1">
                <a:solidFill>
                  <a:srgbClr val="7030A0"/>
                </a:solidFill>
              </a:rPr>
              <a:t>descendiente</a:t>
            </a:r>
            <a:r>
              <a:rPr i="1"/>
              <a:t> porque…
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especies</a:t>
            </a:r>
            <a:r>
              <a:rPr i="1"/>
              <a:t> modernas evolucionaron a partir de su </a:t>
            </a:r>
            <a:r>
              <a:rPr i="1" b="1">
                <a:solidFill>
                  <a:srgbClr val="7030A0"/>
                </a:solidFill>
              </a:rPr>
              <a:t>ancestro</a:t>
            </a:r>
            <a:r>
              <a:rPr i="1"/>
              <a:t> común por…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Be01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ancestro.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evolucionaron las especies modernas a partir de su ancestro común?</a:t>
            </a:r>
            <a:r>
              <a:t>
</a:t>
            </a:r>
            <a:r>
              <a:rPr i="1"/>
              <a:t>Las especies modernas evolucionaron a partir de su ancestro común por…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Be01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Be07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Be238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Be096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2" name="Picture 11" descr="pacma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3" name="Picture 12" descr="bracke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4" name="Picture 13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evolucionaron las </a:t>
            </a:r>
            <a:r>
              <a:rPr b="1" sz="2800">
                <a:solidFill>
                  <a:srgbClr val="7030A0"/>
                </a:solidFill>
              </a:rPr>
              <a:t>especies</a:t>
            </a:r>
            <a:r>
              <a:rPr b="1" sz="2800"/>
              <a:t> modernas a partir de su </a:t>
            </a:r>
            <a:r>
              <a:rPr b="1" sz="2800">
                <a:solidFill>
                  <a:srgbClr val="7030A0"/>
                </a:solidFill>
              </a:rPr>
              <a:t>ancestro</a:t>
            </a:r>
            <a:r>
              <a:rPr b="1" sz="2800"/>
              <a:t> común?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Be01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Be07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Be238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Be096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7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3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