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04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cell</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cell</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04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26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viruses</a:t>
            </a:r>
            <a:r>
              <a:t> different from </a:t>
            </a:r>
            <a:r>
              <a:rPr b="1">
                <a:solidFill>
                  <a:srgbClr val="7030A0"/>
                </a:solidFill>
              </a:rPr>
              <a:t>cells</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Viruses</a:t>
            </a:r>
            <a:r>
              <a:t> are different from </a:t>
            </a:r>
            <a:r>
              <a:rPr b="1">
                <a:solidFill>
                  <a:srgbClr val="7030A0"/>
                </a:solidFill>
              </a:rPr>
              <a:t>cells</a:t>
            </a:r>
            <a:r>
              <a:t> because…
</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26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are </a:t>
            </a:r>
            <a:r>
              <a:rPr b="1">
                <a:solidFill>
                  <a:srgbClr val="7030A0"/>
                </a:solidFill>
              </a:rPr>
              <a:t>viruses</a:t>
            </a:r>
            <a:r>
              <a:t> different from </a:t>
            </a:r>
            <a:r>
              <a:rPr b="1">
                <a:solidFill>
                  <a:srgbClr val="7030A0"/>
                </a:solidFill>
              </a:rPr>
              <a:t>cells</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Viruses</a:t>
            </a:r>
            <a:r>
              <a:t> are different from </a:t>
            </a:r>
            <a:r>
              <a:rPr b="1">
                <a:solidFill>
                  <a:srgbClr val="7030A0"/>
                </a:solidFill>
              </a:rPr>
              <a:t>cells</a:t>
            </a:r>
            <a:r>
              <a:t> because…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19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pathogen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pathogen</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26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one advantage </a:t>
            </a:r>
            <a:r>
              <a:rPr b="1">
                <a:solidFill>
                  <a:srgbClr val="7030A0"/>
                </a:solidFill>
              </a:rPr>
              <a:t>viruses</a:t>
            </a:r>
            <a:r>
              <a:t> have over other </a:t>
            </a:r>
            <a:r>
              <a:rPr b="1">
                <a:solidFill>
                  <a:srgbClr val="7030A0"/>
                </a:solidFill>
              </a:rPr>
              <a:t>pathogen</a:t>
            </a:r>
            <a:r>
              <a:t>s? What is one disadvantage?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One advantage </a:t>
            </a:r>
            <a:r>
              <a:rPr b="1">
                <a:solidFill>
                  <a:srgbClr val="7030A0"/>
                </a:solidFill>
              </a:rPr>
              <a:t>viruses</a:t>
            </a:r>
            <a:r>
              <a:t> have over other </a:t>
            </a:r>
            <a:r>
              <a:rPr b="1">
                <a:solidFill>
                  <a:srgbClr val="7030A0"/>
                </a:solidFill>
              </a:rPr>
              <a:t>pathogen</a:t>
            </a:r>
            <a:r>
              <a:t>s is…​
One disadvantage </a:t>
            </a:r>
            <a:r>
              <a:rPr b="1">
                <a:solidFill>
                  <a:srgbClr val="7030A0"/>
                </a:solidFill>
              </a:rPr>
              <a:t>viruses</a:t>
            </a:r>
            <a:r>
              <a:t> have over other </a:t>
            </a:r>
            <a:r>
              <a:rPr b="1">
                <a:solidFill>
                  <a:srgbClr val="7030A0"/>
                </a:solidFill>
              </a:rPr>
              <a:t>pathogen</a:t>
            </a:r>
            <a:r>
              <a:t>s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virus.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26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26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virus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B040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virus...</a:t>
            </a:r>
            <a:r>
              <a:rPr i="1"/>
              <a:t>
From this visual, I can infer… </a:t>
            </a:r>
            <a:r>
              <a:rPr i="0"/>
              <a:t>(use </a:t>
            </a:r>
            <a:r>
              <a:rPr b="1">
                <a:solidFill>
                  <a:srgbClr val="7030A0"/>
                </a:solidFill>
              </a:rPr>
              <a:t>virus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virus</a:t>
            </a:r>
            <a:r>
              <a:t>.
Include 3-5 other vocabulary words in your paragraph. You may include the following stems:​
</a:t>
            </a:r>
            <a:r>
              <a:rPr i="1"/>
              <a:t>•   A </a:t>
            </a:r>
            <a:r>
              <a:rPr i="1" b="1">
                <a:solidFill>
                  <a:srgbClr val="7030A0"/>
                </a:solidFill>
              </a:rPr>
              <a:t>virus</a:t>
            </a:r>
            <a:r>
              <a:rPr i="1"/>
              <a:t> is…
</a:t>
            </a:r>
            <a:r>
              <a:rPr i="1"/>
              <a:t>•   </a:t>
            </a:r>
            <a:r>
              <a:rPr i="1" b="1">
                <a:solidFill>
                  <a:srgbClr val="7030A0"/>
                </a:solidFill>
              </a:rPr>
              <a:t>Viruses</a:t>
            </a:r>
            <a:r>
              <a:rPr i="1"/>
              <a:t> are different from </a:t>
            </a:r>
            <a:r>
              <a:rPr i="1" b="1">
                <a:solidFill>
                  <a:srgbClr val="7030A0"/>
                </a:solidFill>
              </a:rPr>
              <a:t>cells</a:t>
            </a:r>
            <a:r>
              <a:rPr i="1"/>
              <a:t> because…
</a:t>
            </a:r>
            <a:r>
              <a:rPr i="1"/>
              <a:t>•   One advantage </a:t>
            </a:r>
            <a:r>
              <a:rPr i="1" b="1">
                <a:solidFill>
                  <a:srgbClr val="7030A0"/>
                </a:solidFill>
              </a:rPr>
              <a:t>viruses</a:t>
            </a:r>
            <a:r>
              <a:rPr i="1"/>
              <a:t> have over other </a:t>
            </a:r>
            <a:r>
              <a:rPr i="1" b="1">
                <a:solidFill>
                  <a:srgbClr val="7030A0"/>
                </a:solidFill>
              </a:rPr>
              <a:t>pathogen</a:t>
            </a:r>
            <a:r>
              <a:rPr i="1"/>
              <a:t>s is…​
One disadvantage </a:t>
            </a:r>
            <a:r>
              <a:rPr i="1" b="1">
                <a:solidFill>
                  <a:srgbClr val="7030A0"/>
                </a:solidFill>
              </a:rPr>
              <a:t>viruses</a:t>
            </a:r>
            <a:r>
              <a:rPr i="1"/>
              <a:t> have over other </a:t>
            </a:r>
            <a:r>
              <a:rPr i="1" b="1">
                <a:solidFill>
                  <a:srgbClr val="7030A0"/>
                </a:solidFill>
              </a:rPr>
              <a:t>pathogen</a:t>
            </a:r>
            <a:r>
              <a:rPr i="1"/>
              <a:t>s is…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B269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virus.</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is one advantage viruses have over other pathogens? What is one disadvantage?
</a:t>
            </a:r>
            <a:r>
              <a:t>
</a:t>
            </a:r>
            <a:r>
              <a:rPr i="1"/>
              <a:t>One advantage viruses have over other pathogens is…​
One disadvantage viruses have over other pathogens is…</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B26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B04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is one advantage viruses have over other pathogens? What is one disadvantage?</a:t>
            </a:r>
            <a:b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B26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B04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2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04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B26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virus</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virus</a:t>
            </a:r>
            <a:r>
              <a:t> is…
</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