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evolution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Evolution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9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6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vestigial structure</a:t>
            </a:r>
            <a:r>
              <a:t> related to </a:t>
            </a:r>
            <a:r>
              <a:rPr b="1">
                <a:solidFill>
                  <a:srgbClr val="7030A0"/>
                </a:solidFill>
              </a:rPr>
              <a:t>evolution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vestigial structure</a:t>
            </a:r>
            <a:r>
              <a:t> is related to </a:t>
            </a:r>
            <a:r>
              <a:rPr b="1">
                <a:solidFill>
                  <a:srgbClr val="7030A0"/>
                </a:solidFill>
              </a:rPr>
              <a:t>evolution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vestigial structure</a:t>
            </a:r>
            <a:r>
              <a:t> related to </a:t>
            </a:r>
            <a:r>
              <a:rPr b="1">
                <a:solidFill>
                  <a:srgbClr val="7030A0"/>
                </a:solidFill>
              </a:rPr>
              <a:t>evolution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vestigial structure</a:t>
            </a:r>
            <a:r>
              <a:t> is related to </a:t>
            </a:r>
            <a:r>
              <a:rPr b="1">
                <a:solidFill>
                  <a:srgbClr val="7030A0"/>
                </a:solidFill>
              </a:rPr>
              <a:t>evolution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a:t>
            </a:r>
            <a:r>
              <a:rPr b="1">
                <a:solidFill>
                  <a:srgbClr val="7030A0"/>
                </a:solidFill>
              </a:rPr>
              <a:t>vestigial structure</a:t>
            </a:r>
            <a:r>
              <a:t> is present if it does not have a function?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vestigial structure</a:t>
            </a:r>
            <a:r>
              <a:t> is present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vestigial structure.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vestigial structure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096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vestigial structure...</a:t>
            </a:r>
            <a:r>
              <a:rPr i="1"/>
              <a:t>
From this visual, I can infer… </a:t>
            </a:r>
            <a:r>
              <a:rPr i="0"/>
              <a:t>(use </a:t>
            </a:r>
            <a:r>
              <a:rPr b="1">
                <a:solidFill>
                  <a:srgbClr val="7030A0"/>
                </a:solidFill>
              </a:rPr>
              <a:t>vestigial structure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vestigial structure</a:t>
            </a:r>
            <a:r>
              <a:t>.
Include 3-5 other vocabulary words in your paragraph. You may include the following stems:​
</a:t>
            </a:r>
            <a:r>
              <a:rPr i="1"/>
              <a:t>•   A </a:t>
            </a:r>
            <a:r>
              <a:rPr i="1" b="1">
                <a:solidFill>
                  <a:srgbClr val="7030A0"/>
                </a:solidFill>
              </a:rPr>
              <a:t>vestigial structure</a:t>
            </a:r>
            <a:r>
              <a:rPr i="1"/>
              <a:t> is…
</a:t>
            </a:r>
            <a:r>
              <a:rPr i="1"/>
              <a:t>•   A </a:t>
            </a:r>
            <a:r>
              <a:rPr i="1" b="1">
                <a:solidFill>
                  <a:srgbClr val="7030A0"/>
                </a:solidFill>
              </a:rPr>
              <a:t>vestigial structure</a:t>
            </a:r>
            <a:r>
              <a:rPr i="1"/>
              <a:t> is related to </a:t>
            </a:r>
            <a:r>
              <a:rPr i="1" b="1">
                <a:solidFill>
                  <a:srgbClr val="7030A0"/>
                </a:solidFill>
              </a:rPr>
              <a:t>evolution</a:t>
            </a:r>
            <a:r>
              <a:rPr i="1"/>
              <a:t> because…
</a:t>
            </a:r>
            <a:r>
              <a:rPr i="1"/>
              <a:t>•   I think a </a:t>
            </a:r>
            <a:r>
              <a:rPr i="1" b="1">
                <a:solidFill>
                  <a:srgbClr val="7030A0"/>
                </a:solidFill>
              </a:rPr>
              <a:t>vestigial structure</a:t>
            </a:r>
            <a:r>
              <a:rPr i="1"/>
              <a:t> is present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26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vestigial structure.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 vestigial structure is present if it does not have a function?</a:t>
            </a:r>
            <a:r>
              <a:t>
</a:t>
            </a:r>
            <a:r>
              <a:rPr i="1"/>
              <a:t>I think a vestigial structure is present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26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09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 vestigial structure is present if it does not have a function?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26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9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6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vestigial structure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vestigial structure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