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when a </a:t>
            </a:r>
            <a:r>
              <a:rPr b="1">
                <a:solidFill>
                  <a:srgbClr val="7030A0"/>
                </a:solidFill>
              </a:rPr>
              <a:t>virus </a:t>
            </a:r>
            <a:r>
              <a:t/>
            </a:r>
            <a:r>
              <a:rPr b="1">
                <a:solidFill>
                  <a:srgbClr val="7030A0"/>
                </a:solidFill>
              </a:rPr>
              <a:t>infects</a:t>
            </a:r>
            <a:r>
              <a:t>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 </a:t>
            </a:r>
            <a:r>
              <a:rPr b="1">
                <a:solidFill>
                  <a:srgbClr val="7030A0"/>
                </a:solidFill>
              </a:rPr>
              <a:t>virus </a:t>
            </a:r>
            <a:r>
              <a:t/>
            </a:r>
            <a:r>
              <a:rPr b="1">
                <a:solidFill>
                  <a:srgbClr val="7030A0"/>
                </a:solidFill>
              </a:rPr>
              <a:t>infects</a:t>
            </a:r>
            <a:r>
              <a:t> a </a:t>
            </a:r>
            <a:r>
              <a:rPr b="1">
                <a:solidFill>
                  <a:srgbClr val="7030A0"/>
                </a:solidFill>
              </a:rPr>
              <a:t>cell</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vaccine</a:t>
            </a:r>
            <a:r>
              <a:t> related to an </a:t>
            </a:r>
            <a:r>
              <a:rPr b="1">
                <a:solidFill>
                  <a:srgbClr val="7030A0"/>
                </a:solidFill>
              </a:rPr>
              <a:t>infection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vaccine</a:t>
            </a:r>
            <a:r>
              <a:t> is related to an </a:t>
            </a:r>
            <a:r>
              <a:rPr b="1">
                <a:solidFill>
                  <a:srgbClr val="7030A0"/>
                </a:solidFill>
              </a:rPr>
              <a:t>infection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vaccine</a:t>
            </a:r>
            <a:r>
              <a:t> related to an </a:t>
            </a:r>
            <a:r>
              <a:rPr b="1">
                <a:solidFill>
                  <a:srgbClr val="7030A0"/>
                </a:solidFill>
              </a:rPr>
              <a:t>infection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vaccine</a:t>
            </a:r>
            <a:r>
              <a:t> is related to an </a:t>
            </a:r>
            <a:r>
              <a:rPr b="1">
                <a:solidFill>
                  <a:srgbClr val="7030A0"/>
                </a:solidFill>
              </a:rPr>
              <a:t>infection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population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population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human </a:t>
            </a:r>
            <a:r>
              <a:rPr b="1">
                <a:solidFill>
                  <a:srgbClr val="7030A0"/>
                </a:solidFill>
              </a:rPr>
              <a:t>population</a:t>
            </a:r>
            <a:r>
              <a:t> be affected if we did not have </a:t>
            </a:r>
            <a:r>
              <a:rPr b="1">
                <a:solidFill>
                  <a:srgbClr val="7030A0"/>
                </a:solidFill>
              </a:rPr>
              <a:t>vaccine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we did not have </a:t>
            </a:r>
            <a:r>
              <a:rPr b="1">
                <a:solidFill>
                  <a:srgbClr val="7030A0"/>
                </a:solidFill>
              </a:rPr>
              <a:t>vaccine</a:t>
            </a:r>
            <a:r>
              <a:t>s, the human </a:t>
            </a:r>
            <a:r>
              <a:rPr b="1">
                <a:solidFill>
                  <a:srgbClr val="7030A0"/>
                </a:solidFill>
              </a:rPr>
              <a:t>population</a:t>
            </a:r>
            <a:r>
              <a:t> would be affected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vaccine.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vaccine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3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vaccine...</a:t>
            </a:r>
            <a:r>
              <a:rPr i="1"/>
              <a:t>
From this visual, I can infer… </a:t>
            </a:r>
            <a:r>
              <a:rPr i="0"/>
              <a:t>(use </a:t>
            </a:r>
            <a:r>
              <a:rPr b="1">
                <a:solidFill>
                  <a:srgbClr val="7030A0"/>
                </a:solidFill>
              </a:rPr>
              <a:t>vaccine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vaccine</a:t>
            </a:r>
            <a:r>
              <a:t>.
Include 3-5 other vocabulary words in your paragraph. You may include the following stems:​
</a:t>
            </a:r>
            <a:r>
              <a:rPr i="1"/>
              <a:t>•   A </a:t>
            </a:r>
            <a:r>
              <a:rPr i="1" b="1">
                <a:solidFill>
                  <a:srgbClr val="7030A0"/>
                </a:solidFill>
              </a:rPr>
              <a:t>vaccine</a:t>
            </a:r>
            <a:r>
              <a:rPr i="1"/>
              <a:t>…
</a:t>
            </a:r>
            <a:r>
              <a:rPr i="1"/>
              <a:t>•   A </a:t>
            </a:r>
            <a:r>
              <a:rPr i="1" b="1">
                <a:solidFill>
                  <a:srgbClr val="7030A0"/>
                </a:solidFill>
              </a:rPr>
              <a:t>vaccine</a:t>
            </a:r>
            <a:r>
              <a:rPr i="1"/>
              <a:t> is related to an </a:t>
            </a:r>
            <a:r>
              <a:rPr i="1" b="1">
                <a:solidFill>
                  <a:srgbClr val="7030A0"/>
                </a:solidFill>
              </a:rPr>
              <a:t>infection</a:t>
            </a:r>
            <a:r>
              <a:rPr i="1"/>
              <a:t> because…
</a:t>
            </a:r>
            <a:r>
              <a:rPr i="1"/>
              <a:t>•   If we did not have </a:t>
            </a:r>
            <a:r>
              <a:rPr i="1" b="1">
                <a:solidFill>
                  <a:srgbClr val="7030A0"/>
                </a:solidFill>
              </a:rPr>
              <a:t>vaccine</a:t>
            </a:r>
            <a:r>
              <a:rPr i="1"/>
              <a:t>s, the human </a:t>
            </a:r>
            <a:r>
              <a:rPr i="1" b="1">
                <a:solidFill>
                  <a:srgbClr val="7030A0"/>
                </a:solidFill>
              </a:rPr>
              <a:t>population</a:t>
            </a:r>
            <a:r>
              <a:rPr i="1"/>
              <a:t> would be affected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26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vaccine.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the human population be affected if we did not have vaccines?</a:t>
            </a:r>
            <a:r>
              <a:t>
</a:t>
            </a:r>
            <a:r>
              <a:rPr i="1"/>
              <a:t>If we did not have vaccines, the human population would be affected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2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the human population be affected if we did not have vaccines?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2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vaccine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vaccine</a:t>
            </a:r>
            <a:r>
              <a:t>…</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