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13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impact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impact</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B13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B24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un</a:t>
            </a:r>
            <a:r>
              <a:rPr b="1">
                <a:solidFill>
                  <a:srgbClr val="7030A0"/>
                </a:solidFill>
              </a:rPr>
              <a:t>stable</a:t>
            </a:r>
            <a:r>
              <a:t> system to an </a:t>
            </a:r>
            <a:r>
              <a:rPr b="1">
                <a:solidFill>
                  <a:srgbClr val="7030A0"/>
                </a:solidFill>
              </a:rPr>
              <a:t>impact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un</a:t>
            </a:r>
            <a:r>
              <a:rPr b="1">
                <a:solidFill>
                  <a:srgbClr val="7030A0"/>
                </a:solidFill>
              </a:rPr>
              <a:t>stable</a:t>
            </a:r>
            <a:r>
              <a:t> system is related to an </a:t>
            </a:r>
            <a:r>
              <a:rPr b="1">
                <a:solidFill>
                  <a:srgbClr val="7030A0"/>
                </a:solidFill>
              </a:rPr>
              <a:t>impact</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24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an un</a:t>
            </a:r>
            <a:r>
              <a:rPr b="1">
                <a:solidFill>
                  <a:srgbClr val="7030A0"/>
                </a:solidFill>
              </a:rPr>
              <a:t>stable</a:t>
            </a:r>
            <a:r>
              <a:t> system to an </a:t>
            </a:r>
            <a:r>
              <a:rPr b="1">
                <a:solidFill>
                  <a:srgbClr val="7030A0"/>
                </a:solidFill>
              </a:rPr>
              <a:t>impact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un</a:t>
            </a:r>
            <a:r>
              <a:rPr b="1">
                <a:solidFill>
                  <a:srgbClr val="7030A0"/>
                </a:solidFill>
              </a:rPr>
              <a:t>stable</a:t>
            </a:r>
            <a:r>
              <a:t> system is related to an </a:t>
            </a:r>
            <a:r>
              <a:rPr b="1">
                <a:solidFill>
                  <a:srgbClr val="7030A0"/>
                </a:solidFill>
              </a:rPr>
              <a:t>impact</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08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ecosystem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ecosystem</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24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would stability be important for </a:t>
            </a:r>
            <a:r>
              <a:rPr b="1">
                <a:solidFill>
                  <a:srgbClr val="7030A0"/>
                </a:solidFill>
              </a:rPr>
              <a:t>ecosystems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stability would be important for </a:t>
            </a:r>
            <a:r>
              <a:rPr b="1">
                <a:solidFill>
                  <a:srgbClr val="7030A0"/>
                </a:solidFill>
              </a:rPr>
              <a:t>ecosystems</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4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stability/stable.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4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24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24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4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stability/stable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B136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4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stability/stable...</a:t>
            </a:r>
            <a:r>
              <a:rPr i="1"/>
              <a:t>
From this visual, I can infer… </a:t>
            </a:r>
            <a:r>
              <a:rPr i="0"/>
              <a:t>(use </a:t>
            </a:r>
            <a:r>
              <a:rPr b="1">
                <a:solidFill>
                  <a:srgbClr val="7030A0"/>
                </a:solidFill>
              </a:rPr>
              <a:t>stability/stable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4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4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stability/stable</a:t>
            </a:r>
            <a:r>
              <a:t>.
Include 3-5 other vocabulary words in your paragraph. You may include the following stems:​
</a:t>
            </a:r>
            <a:r>
              <a:rPr i="1"/>
              <a:t>•   </a:t>
            </a:r>
            <a:r>
              <a:rPr i="1" b="1">
                <a:solidFill>
                  <a:srgbClr val="7030A0"/>
                </a:solidFill>
              </a:rPr>
              <a:t>Stability</a:t>
            </a:r>
            <a:r>
              <a:rPr i="1"/>
              <a:t> is…
</a:t>
            </a:r>
            <a:r>
              <a:rPr i="1"/>
              <a:t>•   An un</a:t>
            </a:r>
            <a:r>
              <a:rPr i="1" b="1">
                <a:solidFill>
                  <a:srgbClr val="7030A0"/>
                </a:solidFill>
              </a:rPr>
              <a:t>stable</a:t>
            </a:r>
            <a:r>
              <a:rPr i="1"/>
              <a:t> system is related to an </a:t>
            </a:r>
            <a:r>
              <a:rPr i="1" b="1">
                <a:solidFill>
                  <a:srgbClr val="7030A0"/>
                </a:solidFill>
              </a:rPr>
              <a:t>impact</a:t>
            </a:r>
            <a:r>
              <a:rPr i="1"/>
              <a:t> because…
</a:t>
            </a:r>
            <a:r>
              <a:rPr i="1"/>
              <a:t>•   I think stability would be important for </a:t>
            </a:r>
            <a:r>
              <a:rPr i="1" b="1">
                <a:solidFill>
                  <a:srgbClr val="7030A0"/>
                </a:solidFill>
              </a:rPr>
              <a:t>ecosystems</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B240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stability/stable.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would stability be important for ecosystems?</a:t>
            </a:r>
            <a:r>
              <a:t>
</a:t>
            </a:r>
            <a:r>
              <a:rPr i="1"/>
              <a:t>I think stability would be important for ecosystems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B240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B136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would stability be important for ecosystems?</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B24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B136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24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13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B24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stability</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Stability</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