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to </a:t>
            </a:r>
            <a:r>
              <a:rPr b="1">
                <a:solidFill>
                  <a:srgbClr val="7030A0"/>
                </a:solidFill>
              </a:rPr>
              <a:t>adapt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To </a:t>
            </a:r>
            <a:r>
              <a:rPr b="1">
                <a:solidFill>
                  <a:srgbClr val="7030A0"/>
                </a:solidFill>
              </a:rPr>
              <a:t>adapt</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0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1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recombination</a:t>
            </a:r>
            <a:r>
              <a:t> related to </a:t>
            </a:r>
            <a:r>
              <a:rPr b="1">
                <a:solidFill>
                  <a:srgbClr val="7030A0"/>
                </a:solidFill>
              </a:rPr>
              <a:t>adaptations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Recombination</a:t>
            </a:r>
            <a:r>
              <a:t> is related to </a:t>
            </a:r>
            <a:r>
              <a:rPr b="1">
                <a:solidFill>
                  <a:srgbClr val="7030A0"/>
                </a:solidFill>
              </a:rPr>
              <a:t>adaptations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recombination</a:t>
            </a:r>
            <a:r>
              <a:t> related to </a:t>
            </a:r>
            <a:r>
              <a:rPr b="1">
                <a:solidFill>
                  <a:srgbClr val="7030A0"/>
                </a:solidFill>
              </a:rPr>
              <a:t>adaptations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Recombination</a:t>
            </a:r>
            <a:r>
              <a:t> is related to </a:t>
            </a:r>
            <a:r>
              <a:rPr b="1">
                <a:solidFill>
                  <a:srgbClr val="7030A0"/>
                </a:solidFill>
              </a:rPr>
              <a:t>adaptations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might </a:t>
            </a:r>
            <a:r>
              <a:rPr b="1">
                <a:solidFill>
                  <a:srgbClr val="7030A0"/>
                </a:solidFill>
              </a:rPr>
              <a:t>recombination</a:t>
            </a:r>
            <a:r>
              <a:t> be beneficial to a recipient bacterium?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Recombination</a:t>
            </a:r>
            <a:r>
              <a:t> may be beneficial to a recipient bacterium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recombination.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recombination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00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recombination...</a:t>
            </a:r>
            <a:r>
              <a:rPr i="1"/>
              <a:t>
From this visual, I can infer… </a:t>
            </a:r>
            <a:r>
              <a:rPr i="0"/>
              <a:t>(use </a:t>
            </a:r>
            <a:r>
              <a:rPr b="1">
                <a:solidFill>
                  <a:srgbClr val="7030A0"/>
                </a:solidFill>
              </a:rPr>
              <a:t>recombination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recombination</a:t>
            </a:r>
            <a:r>
              <a:t>.
Include 3-5 other vocabulary words in your paragraph. You may include the following stems:​
</a:t>
            </a:r>
            <a:r>
              <a:rPr i="1"/>
              <a:t>•   During </a:t>
            </a:r>
            <a:r>
              <a:rPr i="1" b="1">
                <a:solidFill>
                  <a:srgbClr val="7030A0"/>
                </a:solidFill>
              </a:rPr>
              <a:t>recombination</a:t>
            </a:r>
            <a:r>
              <a:rPr i="1"/>
              <a:t>, ...
</a:t>
            </a:r>
            <a:r>
              <a:rPr i="1"/>
              <a:t>•   </a:t>
            </a:r>
            <a:r>
              <a:rPr i="1" b="1">
                <a:solidFill>
                  <a:srgbClr val="7030A0"/>
                </a:solidFill>
              </a:rPr>
              <a:t>Recombination</a:t>
            </a:r>
            <a:r>
              <a:rPr i="1"/>
              <a:t> is related to </a:t>
            </a:r>
            <a:r>
              <a:rPr i="1" b="1">
                <a:solidFill>
                  <a:srgbClr val="7030A0"/>
                </a:solidFill>
              </a:rPr>
              <a:t>adaptations</a:t>
            </a:r>
            <a:r>
              <a:rPr i="1"/>
              <a:t> because…
</a:t>
            </a:r>
            <a:r>
              <a:rPr i="1"/>
              <a:t>•   </a:t>
            </a:r>
            <a:r>
              <a:rPr i="1" b="1">
                <a:solidFill>
                  <a:srgbClr val="7030A0"/>
                </a:solidFill>
              </a:rPr>
              <a:t>Recombination</a:t>
            </a:r>
            <a:r>
              <a:rPr i="1"/>
              <a:t> may be beneficial to a recipient bacterium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21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recombination.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might recombination be beneficial to a recipient bacterium?</a:t>
            </a:r>
            <a:r>
              <a:t>
</a:t>
            </a:r>
            <a:r>
              <a:rPr i="1"/>
              <a:t>Recombination may be beneficial to a recipient bacterium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21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00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might recombination be beneficial to a recipient bacterium?</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2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1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recombination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recombination</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