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4.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0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gene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gene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10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16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mutation</a:t>
            </a:r>
            <a:r>
              <a:t> related to a </a:t>
            </a:r>
            <a:r>
              <a:rPr b="1">
                <a:solidFill>
                  <a:srgbClr val="7030A0"/>
                </a:solidFill>
              </a:rPr>
              <a:t>gene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mutation</a:t>
            </a:r>
            <a:r>
              <a:t> is related to a </a:t>
            </a:r>
            <a:r>
              <a:rPr b="1">
                <a:solidFill>
                  <a:srgbClr val="7030A0"/>
                </a:solidFill>
              </a:rPr>
              <a:t>gene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6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mutation</a:t>
            </a:r>
            <a:r>
              <a:t> related to a </a:t>
            </a:r>
            <a:r>
              <a:rPr b="1">
                <a:solidFill>
                  <a:srgbClr val="7030A0"/>
                </a:solidFill>
              </a:rPr>
              <a:t>gene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mutation</a:t>
            </a:r>
            <a:r>
              <a:t> is related to a </a:t>
            </a:r>
            <a:r>
              <a:rPr b="1">
                <a:solidFill>
                  <a:srgbClr val="7030A0"/>
                </a:solidFill>
              </a:rPr>
              <a:t>gene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0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cell</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cell</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5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mitosis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mitosis</a:t>
            </a:r>
            <a:r>
              <a:t>, ...</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6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you predict will happen when a mutated </a:t>
            </a:r>
            <a:r>
              <a:rPr b="1">
                <a:solidFill>
                  <a:srgbClr val="7030A0"/>
                </a:solidFill>
              </a:rPr>
              <a:t>cell</a:t>
            </a:r>
            <a:r>
              <a:t> undergoes </a:t>
            </a:r>
            <a:r>
              <a:rPr b="1">
                <a:solidFill>
                  <a:srgbClr val="7030A0"/>
                </a:solidFill>
              </a:rPr>
              <a:t>mitosis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a mutated </a:t>
            </a:r>
            <a:r>
              <a:rPr b="1">
                <a:solidFill>
                  <a:srgbClr val="7030A0"/>
                </a:solidFill>
              </a:rPr>
              <a:t>cell</a:t>
            </a:r>
            <a:r>
              <a:t> undergoes </a:t>
            </a:r>
            <a:r>
              <a:rPr b="1">
                <a:solidFill>
                  <a:srgbClr val="7030A0"/>
                </a:solidFill>
              </a:rPr>
              <a:t>mitosis</a:t>
            </a:r>
            <a:r>
              <a:t>, I predict…​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mutation.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6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6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6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6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mutation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B10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mutation...</a:t>
            </a:r>
            <a:r>
              <a:rPr i="1"/>
              <a:t>
From this visual, I can infer… </a:t>
            </a:r>
            <a:r>
              <a:rPr i="0"/>
              <a:t>(use </a:t>
            </a:r>
            <a:r>
              <a:rPr b="1">
                <a:solidFill>
                  <a:srgbClr val="7030A0"/>
                </a:solidFill>
              </a:rPr>
              <a:t>mutation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mutation</a:t>
            </a:r>
            <a:r>
              <a:t>.
Include 3-5 other vocabulary words in your paragraph. You may include the following stems:​
</a:t>
            </a:r>
            <a:r>
              <a:rPr i="1"/>
              <a:t>•   A </a:t>
            </a:r>
            <a:r>
              <a:rPr i="1" b="1">
                <a:solidFill>
                  <a:srgbClr val="7030A0"/>
                </a:solidFill>
              </a:rPr>
              <a:t>mutation</a:t>
            </a:r>
            <a:r>
              <a:rPr i="1"/>
              <a:t> is…
</a:t>
            </a:r>
            <a:r>
              <a:rPr i="1"/>
              <a:t>•   A </a:t>
            </a:r>
            <a:r>
              <a:rPr i="1" b="1">
                <a:solidFill>
                  <a:srgbClr val="7030A0"/>
                </a:solidFill>
              </a:rPr>
              <a:t>mutation</a:t>
            </a:r>
            <a:r>
              <a:rPr i="1"/>
              <a:t> is related to a </a:t>
            </a:r>
            <a:r>
              <a:rPr i="1" b="1">
                <a:solidFill>
                  <a:srgbClr val="7030A0"/>
                </a:solidFill>
              </a:rPr>
              <a:t>gene</a:t>
            </a:r>
            <a:r>
              <a:rPr i="1"/>
              <a:t> because…
</a:t>
            </a:r>
            <a:r>
              <a:rPr i="1"/>
              <a:t>•   When a mutated </a:t>
            </a:r>
            <a:r>
              <a:rPr i="1" b="1">
                <a:solidFill>
                  <a:srgbClr val="7030A0"/>
                </a:solidFill>
              </a:rPr>
              <a:t>cell</a:t>
            </a:r>
            <a:r>
              <a:rPr i="1"/>
              <a:t> undergoes </a:t>
            </a:r>
            <a:r>
              <a:rPr i="1" b="1">
                <a:solidFill>
                  <a:srgbClr val="7030A0"/>
                </a:solidFill>
              </a:rPr>
              <a:t>mitosis</a:t>
            </a:r>
            <a:r>
              <a:rPr i="1"/>
              <a:t>, I predict…​</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B165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mutation.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do you predict will happen when a mutated cell undergoes mitosis?</a:t>
            </a:r>
            <a:r>
              <a:t>
</a:t>
            </a:r>
            <a:r>
              <a:rPr i="1"/>
              <a:t>When a mutated cell undergoes mitosis, I predict…​</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B16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B10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do you predict will happen when a mutated cell undergoes mitosis?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B16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1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6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0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16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mutation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mutation</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