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28.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5.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57.png"/><Relationship Id="rId9" Type="http://schemas.openxmlformats.org/officeDocument/2006/relationships/image" Target="../media/image45.png"/><Relationship Id="rId10" Type="http://schemas.openxmlformats.org/officeDocument/2006/relationships/image" Target="../media/image49.png"/><Relationship Id="rId11"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22.png"/><Relationship Id="rId9" Type="http://schemas.openxmlformats.org/officeDocument/2006/relationships/image" Target="../media/image34.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4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5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mitosis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mitosis</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during the </a:t>
            </a:r>
            <a:r>
              <a:rPr b="1">
                <a:solidFill>
                  <a:srgbClr val="7030A0"/>
                </a:solidFill>
              </a:rPr>
              <a:t>cell cycle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cell cycle</a:t>
            </a:r>
            <a:r>
              <a:t>,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5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mitosis</a:t>
            </a:r>
            <a:r>
              <a:t> related to the </a:t>
            </a:r>
            <a:r>
              <a:rPr b="1">
                <a:solidFill>
                  <a:srgbClr val="7030A0"/>
                </a:solidFill>
              </a:rPr>
              <a:t>cell cycle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Mitosis</a:t>
            </a:r>
            <a:r>
              <a:t> is related to the </a:t>
            </a:r>
            <a:r>
              <a:rPr b="1">
                <a:solidFill>
                  <a:srgbClr val="7030A0"/>
                </a:solidFill>
              </a:rPr>
              <a:t>cell cycle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5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mitosis</a:t>
            </a:r>
            <a:r>
              <a:t> related to the </a:t>
            </a:r>
            <a:r>
              <a:rPr b="1">
                <a:solidFill>
                  <a:srgbClr val="7030A0"/>
                </a:solidFill>
              </a:rPr>
              <a:t>cell cycle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Mitosis</a:t>
            </a:r>
            <a:r>
              <a:t> is related to the </a:t>
            </a:r>
            <a:r>
              <a:rPr b="1">
                <a:solidFill>
                  <a:srgbClr val="7030A0"/>
                </a:solidFill>
              </a:rPr>
              <a:t>cell cycle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cell</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4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interphase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interphase</a:t>
            </a:r>
            <a:r>
              <a:t>, ...</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5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cell</a:t>
            </a:r>
            <a:r>
              <a:t> spends more time in </a:t>
            </a:r>
            <a:r>
              <a:rPr b="1">
                <a:solidFill>
                  <a:srgbClr val="7030A0"/>
                </a:solidFill>
              </a:rPr>
              <a:t>interphase</a:t>
            </a:r>
            <a:r>
              <a:t> than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cell</a:t>
            </a:r>
            <a:r>
              <a:t> spends more time in </a:t>
            </a:r>
            <a:r>
              <a:rPr b="1">
                <a:solidFill>
                  <a:srgbClr val="7030A0"/>
                </a:solidFill>
              </a:rPr>
              <a:t>interphase</a:t>
            </a:r>
            <a:r>
              <a:t> than </a:t>
            </a:r>
            <a:r>
              <a:rPr b="1">
                <a:solidFill>
                  <a:srgbClr val="7030A0"/>
                </a:solidFill>
              </a:rPr>
              <a:t>mitosis</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mitosis.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mitosis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04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040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B142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mitosis...</a:t>
            </a:r>
            <a:r>
              <a:rPr i="1"/>
              <a:t>
From this visual, I can infer… </a:t>
            </a:r>
            <a:r>
              <a:rPr i="0"/>
              <a:t>(use </a:t>
            </a:r>
            <a:r>
              <a:rPr b="1">
                <a:solidFill>
                  <a:srgbClr val="7030A0"/>
                </a:solidFill>
              </a:rPr>
              <a:t>mitosis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mitosis</a:t>
            </a:r>
            <a:r>
              <a:t>.
Include 3-5 other vocabulary words in your paragraph. You may include the following stems:​
</a:t>
            </a:r>
            <a:r>
              <a:rPr i="1"/>
              <a:t>•   During </a:t>
            </a:r>
            <a:r>
              <a:rPr i="1" b="1">
                <a:solidFill>
                  <a:srgbClr val="7030A0"/>
                </a:solidFill>
              </a:rPr>
              <a:t>mitosis</a:t>
            </a:r>
            <a:r>
              <a:rPr i="1"/>
              <a:t>, ...
</a:t>
            </a:r>
            <a:r>
              <a:rPr i="1"/>
              <a:t>•   </a:t>
            </a:r>
            <a:r>
              <a:rPr i="1" b="1">
                <a:solidFill>
                  <a:srgbClr val="7030A0"/>
                </a:solidFill>
              </a:rPr>
              <a:t>Mitosis</a:t>
            </a:r>
            <a:r>
              <a:rPr i="1"/>
              <a:t> is related to the </a:t>
            </a:r>
            <a:r>
              <a:rPr i="1" b="1">
                <a:solidFill>
                  <a:srgbClr val="7030A0"/>
                </a:solidFill>
              </a:rPr>
              <a:t>cell cycle</a:t>
            </a:r>
            <a:r>
              <a:rPr i="1"/>
              <a:t> because…
</a:t>
            </a:r>
            <a:r>
              <a:rPr i="1"/>
              <a:t>•   I think the </a:t>
            </a:r>
            <a:r>
              <a:rPr i="1" b="1">
                <a:solidFill>
                  <a:srgbClr val="7030A0"/>
                </a:solidFill>
              </a:rPr>
              <a:t>cell</a:t>
            </a:r>
            <a:r>
              <a:rPr i="1"/>
              <a:t> spends more time in </a:t>
            </a:r>
            <a:r>
              <a:rPr i="1" b="1">
                <a:solidFill>
                  <a:srgbClr val="7030A0"/>
                </a:solidFill>
              </a:rPr>
              <a:t>interphase</a:t>
            </a:r>
            <a:r>
              <a:rPr i="1"/>
              <a:t> than </a:t>
            </a:r>
            <a:r>
              <a:rPr i="1" b="1">
                <a:solidFill>
                  <a:srgbClr val="7030A0"/>
                </a:solidFill>
              </a:rPr>
              <a:t>mitosis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B15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mitosis.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mitosis related to the cell cycle?</a:t>
            </a:r>
            <a:r>
              <a:t>
</a:t>
            </a:r>
            <a:r>
              <a:rPr i="1"/>
              <a:t>Mitosis is related to the cell cycle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15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04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04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B142w.png"/>
          <p:cNvPicPr>
            <a:picLocks noChangeAspect="1"/>
          </p:cNvPicPr>
          <p:nvPr/>
        </p:nvPicPr>
        <p:blipFill>
          <a:blip r:embed="rId7"/>
          <a:stretch>
            <a:fillRect/>
          </a:stretch>
        </p:blipFill>
        <p:spPr>
          <a:xfrm>
            <a:off x="9144000" y="6858000"/>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075688"/>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039112"/>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the cell spends more time in interphase than mitosis?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B15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04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B142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