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3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tumor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tumor</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03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15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malignancy</a:t>
            </a:r>
            <a:r>
              <a:t> related to </a:t>
            </a:r>
            <a:r>
              <a:rPr b="1">
                <a:solidFill>
                  <a:srgbClr val="7030A0"/>
                </a:solidFill>
              </a:rPr>
              <a:t>cancer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Malignancy</a:t>
            </a:r>
            <a:r>
              <a:t> is related to </a:t>
            </a:r>
            <a:r>
              <a:rPr b="1">
                <a:solidFill>
                  <a:srgbClr val="7030A0"/>
                </a:solidFill>
              </a:rPr>
              <a:t>cancer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malignancy</a:t>
            </a:r>
            <a:r>
              <a:t> related to </a:t>
            </a:r>
            <a:r>
              <a:rPr b="1">
                <a:solidFill>
                  <a:srgbClr val="7030A0"/>
                </a:solidFill>
              </a:rPr>
              <a:t>cancer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Malignancy</a:t>
            </a:r>
            <a:r>
              <a:t> is related to </a:t>
            </a:r>
            <a:r>
              <a:rPr b="1">
                <a:solidFill>
                  <a:srgbClr val="7030A0"/>
                </a:solidFill>
              </a:rPr>
              <a:t>cancer</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5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it be important to destroy a </a:t>
            </a:r>
            <a:r>
              <a:rPr b="1">
                <a:solidFill>
                  <a:srgbClr val="7030A0"/>
                </a:solidFill>
              </a:rPr>
              <a:t>malignant tumor</a:t>
            </a:r>
            <a:r>
              <a:t> early in its development?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destroy a </a:t>
            </a:r>
            <a:r>
              <a:rPr b="1">
                <a:solidFill>
                  <a:srgbClr val="7030A0"/>
                </a:solidFill>
              </a:rPr>
              <a:t>malignant tumor</a:t>
            </a:r>
            <a:r>
              <a:t> early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malignant.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15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malignant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03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malignant...</a:t>
            </a:r>
            <a:r>
              <a:rPr i="1"/>
              <a:t>
From this visual, I can infer… </a:t>
            </a:r>
            <a:r>
              <a:rPr i="0"/>
              <a:t>(use </a:t>
            </a:r>
            <a:r>
              <a:rPr b="1">
                <a:solidFill>
                  <a:srgbClr val="7030A0"/>
                </a:solidFill>
              </a:rPr>
              <a:t>malignant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15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malignant</a:t>
            </a:r>
            <a:r>
              <a:t>.
Include 3-5 other vocabulary words in your paragraph. You may include the following stems:​
</a:t>
            </a:r>
            <a:r>
              <a:rPr i="1"/>
              <a:t>•   </a:t>
            </a:r>
            <a:r>
              <a:rPr i="1" b="1">
                <a:solidFill>
                  <a:srgbClr val="7030A0"/>
                </a:solidFill>
              </a:rPr>
              <a:t>Malignant</a:t>
            </a:r>
            <a:r>
              <a:rPr i="1"/>
              <a:t> means…
</a:t>
            </a:r>
            <a:r>
              <a:rPr i="1"/>
              <a:t>•   </a:t>
            </a:r>
            <a:r>
              <a:rPr i="1" b="1">
                <a:solidFill>
                  <a:srgbClr val="7030A0"/>
                </a:solidFill>
              </a:rPr>
              <a:t>Malignancy</a:t>
            </a:r>
            <a:r>
              <a:rPr i="1"/>
              <a:t> is related to </a:t>
            </a:r>
            <a:r>
              <a:rPr i="1" b="1">
                <a:solidFill>
                  <a:srgbClr val="7030A0"/>
                </a:solidFill>
              </a:rPr>
              <a:t>cancer</a:t>
            </a:r>
            <a:r>
              <a:rPr i="1"/>
              <a:t> because…
</a:t>
            </a:r>
            <a:r>
              <a:rPr i="1"/>
              <a:t>•   I think it is important to destroy a </a:t>
            </a:r>
            <a:r>
              <a:rPr i="1" b="1">
                <a:solidFill>
                  <a:srgbClr val="7030A0"/>
                </a:solidFill>
              </a:rPr>
              <a:t>malignant tumor</a:t>
            </a:r>
            <a:r>
              <a:rPr i="1"/>
              <a:t> early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15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malignant.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would it be important to destroy a malignant tumor early in its development?</a:t>
            </a:r>
            <a:r>
              <a:t>
</a:t>
            </a:r>
            <a:r>
              <a:rPr i="1"/>
              <a:t>I think it is important to destroy a malignant tumor early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15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03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would it be important to destroy a malignant tumor early in its development?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15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03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15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malignant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Malignant</a:t>
            </a:r>
            <a:r>
              <a:t> means…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