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4.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5.png"/><Relationship Id="rId9" Type="http://schemas.openxmlformats.org/officeDocument/2006/relationships/image" Target="../media/image44.png"/><Relationship Id="rId10"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33.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3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inherited trait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inherited trait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gene expression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Gene expression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1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3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inherited trait</a:t>
            </a:r>
            <a:r>
              <a:t> related to </a:t>
            </a:r>
            <a:r>
              <a:rPr b="1">
                <a:solidFill>
                  <a:srgbClr val="7030A0"/>
                </a:solidFill>
              </a:rPr>
              <a:t>gene expression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inherited trait</a:t>
            </a:r>
            <a:r>
              <a:t> is related to </a:t>
            </a:r>
            <a:r>
              <a:rPr b="1">
                <a:solidFill>
                  <a:srgbClr val="7030A0"/>
                </a:solidFill>
              </a:rPr>
              <a:t>gene expression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3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inherited trait</a:t>
            </a:r>
            <a:r>
              <a:t> related to </a:t>
            </a:r>
            <a:r>
              <a:rPr b="1">
                <a:solidFill>
                  <a:srgbClr val="7030A0"/>
                </a:solidFill>
              </a:rPr>
              <a:t>gene expression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inherited trait</a:t>
            </a:r>
            <a:r>
              <a:t> is related to </a:t>
            </a:r>
            <a:r>
              <a:rPr b="1">
                <a:solidFill>
                  <a:srgbClr val="7030A0"/>
                </a:solidFill>
              </a:rPr>
              <a:t>gene expression</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5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trait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trait</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3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know if a </a:t>
            </a:r>
            <a:r>
              <a:rPr b="1">
                <a:solidFill>
                  <a:srgbClr val="7030A0"/>
                </a:solidFill>
              </a:rPr>
              <a:t>trait</a:t>
            </a:r>
            <a:r>
              <a:t> is </a:t>
            </a:r>
            <a:r>
              <a:rPr b="1">
                <a:solidFill>
                  <a:srgbClr val="7030A0"/>
                </a:solidFill>
              </a:rPr>
              <a:t>inherited</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would know a </a:t>
            </a:r>
            <a:r>
              <a:rPr b="1">
                <a:solidFill>
                  <a:srgbClr val="7030A0"/>
                </a:solidFill>
              </a:rPr>
              <a:t>trait</a:t>
            </a:r>
            <a:r>
              <a:t> is </a:t>
            </a:r>
            <a:r>
              <a:rPr b="1">
                <a:solidFill>
                  <a:srgbClr val="7030A0"/>
                </a:solidFill>
              </a:rPr>
              <a:t>inherited</a:t>
            </a:r>
            <a:r>
              <a:t> if...</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inherited trait.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inherited trait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10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255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inherited trait...</a:t>
            </a:r>
            <a:r>
              <a:rPr i="1"/>
              <a:t>
From this visual, I can infer… </a:t>
            </a:r>
            <a:r>
              <a:rPr i="0"/>
              <a:t>(use </a:t>
            </a:r>
            <a:r>
              <a:rPr b="1">
                <a:solidFill>
                  <a:srgbClr val="7030A0"/>
                </a:solidFill>
              </a:rPr>
              <a:t>inherited trait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inherited trait</a:t>
            </a:r>
            <a:r>
              <a:t>.
Include 3-5 other vocabulary words in your paragraph. You may include the following stems:​
</a:t>
            </a:r>
            <a:r>
              <a:rPr i="1"/>
              <a:t>•   An </a:t>
            </a:r>
            <a:r>
              <a:rPr i="1" b="1">
                <a:solidFill>
                  <a:srgbClr val="7030A0"/>
                </a:solidFill>
              </a:rPr>
              <a:t>inherited trait</a:t>
            </a:r>
            <a:r>
              <a:rPr i="1"/>
              <a:t> is…
</a:t>
            </a:r>
            <a:r>
              <a:rPr i="1"/>
              <a:t>•   An </a:t>
            </a:r>
            <a:r>
              <a:rPr i="1" b="1">
                <a:solidFill>
                  <a:srgbClr val="7030A0"/>
                </a:solidFill>
              </a:rPr>
              <a:t>inherited trait</a:t>
            </a:r>
            <a:r>
              <a:rPr i="1"/>
              <a:t> is related to </a:t>
            </a:r>
            <a:r>
              <a:rPr i="1" b="1">
                <a:solidFill>
                  <a:srgbClr val="7030A0"/>
                </a:solidFill>
              </a:rPr>
              <a:t>gene expression</a:t>
            </a:r>
            <a:r>
              <a:rPr i="1"/>
              <a:t> because…
</a:t>
            </a:r>
            <a:r>
              <a:rPr i="1"/>
              <a:t>•   I would know a </a:t>
            </a:r>
            <a:r>
              <a:rPr i="1" b="1">
                <a:solidFill>
                  <a:srgbClr val="7030A0"/>
                </a:solidFill>
              </a:rPr>
              <a:t>trait</a:t>
            </a:r>
            <a:r>
              <a:rPr i="1"/>
              <a:t> is </a:t>
            </a:r>
            <a:r>
              <a:rPr i="1" b="1">
                <a:solidFill>
                  <a:srgbClr val="7030A0"/>
                </a:solidFill>
              </a:rPr>
              <a:t>inherited</a:t>
            </a:r>
            <a:r>
              <a:rPr i="1"/>
              <a:t> if...</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B139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inherited trait.</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an inherited trait related to gene expression?</a:t>
            </a:r>
            <a:r>
              <a:t>
</a:t>
            </a:r>
            <a:r>
              <a:rPr i="1"/>
              <a:t>An inherited trait is related to gene expression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139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10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255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would you know if a trait is inherited?</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B13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10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25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5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