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predator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predator</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0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host</a:t>
            </a:r>
            <a:r>
              <a:t> different from a </a:t>
            </a:r>
            <a:r>
              <a:rPr b="1">
                <a:solidFill>
                  <a:srgbClr val="7030A0"/>
                </a:solidFill>
              </a:rPr>
              <a:t>prey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host</a:t>
            </a:r>
            <a:r>
              <a:t> is different from a </a:t>
            </a:r>
            <a:r>
              <a:rPr b="1">
                <a:solidFill>
                  <a:srgbClr val="7030A0"/>
                </a:solidFill>
              </a:rPr>
              <a:t>prey</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host</a:t>
            </a:r>
            <a:r>
              <a:t> different from a </a:t>
            </a:r>
            <a:r>
              <a:rPr b="1">
                <a:solidFill>
                  <a:srgbClr val="7030A0"/>
                </a:solidFill>
              </a:rPr>
              <a:t>prey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host</a:t>
            </a:r>
            <a:r>
              <a:t> is different from a </a:t>
            </a:r>
            <a:r>
              <a:rPr b="1">
                <a:solidFill>
                  <a:srgbClr val="7030A0"/>
                </a:solidFill>
              </a:rPr>
              <a:t>prey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8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an </a:t>
            </a:r>
            <a:r>
              <a:rPr b="1">
                <a:solidFill>
                  <a:srgbClr val="7030A0"/>
                </a:solidFill>
              </a:rPr>
              <a:t>ecosystem</a:t>
            </a:r>
            <a:r>
              <a:t> be affected if a </a:t>
            </a:r>
            <a:r>
              <a:rPr b="1">
                <a:solidFill>
                  <a:srgbClr val="7030A0"/>
                </a:solidFill>
              </a:rPr>
              <a:t>host</a:t>
            </a:r>
            <a:r>
              <a:t> </a:t>
            </a:r>
            <a:r>
              <a:rPr b="1">
                <a:solidFill>
                  <a:srgbClr val="7030A0"/>
                </a:solidFill>
              </a:rPr>
              <a:t>species</a:t>
            </a:r>
            <a:r>
              <a:t> went extinct?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a:t>
            </a:r>
            <a:r>
              <a:rPr b="1">
                <a:solidFill>
                  <a:srgbClr val="7030A0"/>
                </a:solidFill>
              </a:rPr>
              <a:t>host</a:t>
            </a:r>
            <a:r>
              <a:t> </a:t>
            </a:r>
            <a:r>
              <a:rPr b="1">
                <a:solidFill>
                  <a:srgbClr val="7030A0"/>
                </a:solidFill>
              </a:rPr>
              <a:t>species</a:t>
            </a:r>
            <a:r>
              <a:t> went extinct, the </a:t>
            </a:r>
            <a:r>
              <a:rPr b="1">
                <a:solidFill>
                  <a:srgbClr val="7030A0"/>
                </a:solidFill>
              </a:rPr>
              <a:t>ecosystem</a:t>
            </a:r>
            <a:r>
              <a:t> would be affected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host.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host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206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host...</a:t>
            </a:r>
            <a:r>
              <a:rPr i="1"/>
              <a:t>
From this visual, I can infer… </a:t>
            </a:r>
            <a:r>
              <a:rPr i="0"/>
              <a:t>(use </a:t>
            </a:r>
            <a:r>
              <a:rPr b="1">
                <a:solidFill>
                  <a:srgbClr val="7030A0"/>
                </a:solidFill>
              </a:rPr>
              <a:t>host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host</a:t>
            </a:r>
            <a:r>
              <a:t>.
Include 3-5 other vocabulary words in your paragraph. You may include the following stems:​
</a:t>
            </a:r>
            <a:r>
              <a:rPr i="1"/>
              <a:t>•   A </a:t>
            </a:r>
            <a:r>
              <a:rPr i="1" b="1">
                <a:solidFill>
                  <a:srgbClr val="7030A0"/>
                </a:solidFill>
              </a:rPr>
              <a:t>host</a:t>
            </a:r>
            <a:r>
              <a:rPr i="1"/>
              <a:t> is…
</a:t>
            </a:r>
            <a:r>
              <a:rPr i="1"/>
              <a:t>•   A </a:t>
            </a:r>
            <a:r>
              <a:rPr i="1" b="1">
                <a:solidFill>
                  <a:srgbClr val="7030A0"/>
                </a:solidFill>
              </a:rPr>
              <a:t>host</a:t>
            </a:r>
            <a:r>
              <a:rPr i="1"/>
              <a:t> is different from a </a:t>
            </a:r>
            <a:r>
              <a:rPr i="1" b="1">
                <a:solidFill>
                  <a:srgbClr val="7030A0"/>
                </a:solidFill>
              </a:rPr>
              <a:t>prey</a:t>
            </a:r>
            <a:r>
              <a:rPr i="1"/>
              <a:t> because...
</a:t>
            </a:r>
            <a:r>
              <a:rPr i="1"/>
              <a:t>•   If a </a:t>
            </a:r>
            <a:r>
              <a:rPr i="1" b="1">
                <a:solidFill>
                  <a:srgbClr val="7030A0"/>
                </a:solidFill>
              </a:rPr>
              <a:t>host</a:t>
            </a:r>
            <a:r>
              <a:rPr i="1"/>
              <a:t> </a:t>
            </a:r>
            <a:r>
              <a:rPr i="1" b="1">
                <a:solidFill>
                  <a:srgbClr val="7030A0"/>
                </a:solidFill>
              </a:rPr>
              <a:t>species</a:t>
            </a:r>
            <a:r>
              <a:rPr i="1"/>
              <a:t> went extinct, the </a:t>
            </a:r>
            <a:r>
              <a:rPr i="1" b="1">
                <a:solidFill>
                  <a:srgbClr val="7030A0"/>
                </a:solidFill>
              </a:rPr>
              <a:t>ecosystem</a:t>
            </a:r>
            <a:r>
              <a:rPr i="1"/>
              <a:t> would be affected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13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host.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would an ecosystem be affected if a host species went extinct?</a:t>
            </a:r>
            <a:r>
              <a:t>
</a:t>
            </a:r>
            <a:r>
              <a:rPr i="1"/>
              <a:t>If a host species went extinct, the ecosystem would be affected by...</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13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20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an ecosystem be affected if a host species went extinct?</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13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20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host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host</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