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6.png"/><Relationship Id="rId22" Type="http://schemas.openxmlformats.org/officeDocument/2006/relationships/image" Target="../media/image47.png"/><Relationship Id="rId23" Type="http://schemas.openxmlformats.org/officeDocument/2006/relationships/image" Target="../media/image48.png"/><Relationship Id="rId24"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19.xml"/><Relationship Id="rId8" Type="http://schemas.openxmlformats.org/officeDocument/2006/relationships/image" Target="../media/image52.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B18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organism</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organism</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B186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B104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fossil</a:t>
            </a:r>
            <a:r>
              <a:t> related to a living </a:t>
            </a:r>
            <a:r>
              <a:rPr b="1">
                <a:solidFill>
                  <a:srgbClr val="7030A0"/>
                </a:solidFill>
              </a:rPr>
              <a:t>organism</a:t>
            </a:r>
            <a:r>
              <a:t>?
</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fossil</a:t>
            </a:r>
            <a:r>
              <a:t> is related to a living </a:t>
            </a:r>
            <a:r>
              <a:rPr b="1">
                <a:solidFill>
                  <a:srgbClr val="7030A0"/>
                </a:solidFill>
              </a:rPr>
              <a:t>organism</a:t>
            </a:r>
            <a:r>
              <a:t> because...
</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B104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 </a:t>
            </a:r>
            <a:r>
              <a:rPr b="1">
                <a:solidFill>
                  <a:srgbClr val="7030A0"/>
                </a:solidFill>
              </a:rPr>
              <a:t>fossil</a:t>
            </a:r>
            <a:r>
              <a:t> related to a living </a:t>
            </a:r>
            <a:r>
              <a:rPr b="1">
                <a:solidFill>
                  <a:srgbClr val="7030A0"/>
                </a:solidFill>
              </a:rPr>
              <a:t>organism</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fossil</a:t>
            </a:r>
            <a:r>
              <a:t> is related to a living </a:t>
            </a:r>
            <a:r>
              <a:rPr b="1">
                <a:solidFill>
                  <a:srgbClr val="7030A0"/>
                </a:solidFill>
              </a:rPr>
              <a:t>organism</a:t>
            </a:r>
            <a:r>
              <a:t> because...
</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B104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could you use the depth of a </a:t>
            </a:r>
            <a:r>
              <a:rPr b="1">
                <a:solidFill>
                  <a:srgbClr val="7030A0"/>
                </a:solidFill>
              </a:rPr>
              <a:t>fossil</a:t>
            </a:r>
            <a:r>
              <a:t> to determine its age?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could use the depth of a </a:t>
            </a:r>
            <a:r>
              <a:rPr b="1">
                <a:solidFill>
                  <a:srgbClr val="7030A0"/>
                </a:solidFill>
              </a:rPr>
              <a:t>fossil</a:t>
            </a:r>
            <a:r>
              <a:t> by...
</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0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fossil.</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04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104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104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04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fossil</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B186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0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fossil...</a:t>
            </a:r>
            <a:r>
              <a:rPr i="1"/>
              <a:t>
From this visual, I can infer… </a:t>
            </a:r>
            <a:r>
              <a:rPr i="0"/>
              <a:t>(use </a:t>
            </a:r>
            <a:r>
              <a:rPr b="1">
                <a:solidFill>
                  <a:srgbClr val="7030A0"/>
                </a:solidFill>
              </a:rPr>
              <a:t>fossil</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0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0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fossil</a:t>
            </a:r>
            <a:r>
              <a:t>.
Include 3-5 other vocabulary words in your paragraph. You may include the following stems:​
</a:t>
            </a:r>
            <a:r>
              <a:rPr i="1"/>
              <a:t>•   A </a:t>
            </a:r>
            <a:r>
              <a:rPr i="1" b="1">
                <a:solidFill>
                  <a:srgbClr val="7030A0"/>
                </a:solidFill>
              </a:rPr>
              <a:t>fossil</a:t>
            </a:r>
            <a:r>
              <a:rPr i="1"/>
              <a:t> is…
</a:t>
            </a:r>
            <a:r>
              <a:rPr i="1"/>
              <a:t>•   A </a:t>
            </a:r>
            <a:r>
              <a:rPr i="1" b="1">
                <a:solidFill>
                  <a:srgbClr val="7030A0"/>
                </a:solidFill>
              </a:rPr>
              <a:t>fossil</a:t>
            </a:r>
            <a:r>
              <a:rPr i="1"/>
              <a:t> is related to a living </a:t>
            </a:r>
            <a:r>
              <a:rPr i="1" b="1">
                <a:solidFill>
                  <a:srgbClr val="7030A0"/>
                </a:solidFill>
              </a:rPr>
              <a:t>organism</a:t>
            </a:r>
            <a:r>
              <a:rPr i="1"/>
              <a:t> because...
</a:t>
            </a:r>
            <a:r>
              <a:rPr i="1"/>
              <a:t>•   I could use the depth of a </a:t>
            </a:r>
            <a:r>
              <a:rPr i="1" b="1">
                <a:solidFill>
                  <a:srgbClr val="7030A0"/>
                </a:solidFill>
              </a:rPr>
              <a:t>fossil</a:t>
            </a:r>
            <a:r>
              <a:rPr i="1"/>
              <a:t> by...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B104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fossil.</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could you use the depth of a fossil to determine its age?
</a:t>
            </a:r>
            <a:r>
              <a:t>
</a:t>
            </a:r>
            <a:r>
              <a:rPr i="1"/>
              <a:t>I could use the depth of a fossil by...
</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B104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B186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How could you use the depth of a fossil to determine its age?</a:t>
            </a:r>
            <a:b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B104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B186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10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18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B104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fossil</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fossil</a:t>
            </a:r>
            <a:r>
              <a:t> is…
</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