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5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chromosome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chromosome</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5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8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double-helix</a:t>
            </a:r>
            <a:r>
              <a:t> related to a </a:t>
            </a:r>
            <a:r>
              <a:rPr b="1">
                <a:solidFill>
                  <a:srgbClr val="7030A0"/>
                </a:solidFill>
              </a:rPr>
              <a:t>chromosome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double-helix</a:t>
            </a:r>
            <a:r>
              <a:t> is related to a </a:t>
            </a:r>
            <a:r>
              <a:rPr b="1">
                <a:solidFill>
                  <a:srgbClr val="7030A0"/>
                </a:solidFill>
              </a:rPr>
              <a:t>chromosome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8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double-helix</a:t>
            </a:r>
            <a:r>
              <a:t> related to a </a:t>
            </a:r>
            <a:r>
              <a:rPr b="1">
                <a:solidFill>
                  <a:srgbClr val="7030A0"/>
                </a:solidFill>
              </a:rPr>
              <a:t>chromosome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double-helix</a:t>
            </a:r>
            <a:r>
              <a:t> is related to a </a:t>
            </a:r>
            <a:r>
              <a:rPr b="1">
                <a:solidFill>
                  <a:srgbClr val="7030A0"/>
                </a:solidFill>
              </a:rPr>
              <a:t>chromosome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DNA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DNA</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8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the </a:t>
            </a:r>
            <a:r>
              <a:rPr b="1">
                <a:solidFill>
                  <a:srgbClr val="7030A0"/>
                </a:solidFill>
              </a:rPr>
              <a:t>DNA</a:t>
            </a:r>
            <a:r>
              <a:t> </a:t>
            </a:r>
            <a:r>
              <a:rPr b="1">
                <a:solidFill>
                  <a:srgbClr val="7030A0"/>
                </a:solidFill>
              </a:rPr>
              <a:t>double-helix</a:t>
            </a:r>
            <a:r>
              <a:t> structure causes an “X” to appear in a crystallography microscope?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DNA</a:t>
            </a:r>
            <a:r>
              <a:t> </a:t>
            </a:r>
            <a:r>
              <a:rPr b="1">
                <a:solidFill>
                  <a:srgbClr val="7030A0"/>
                </a:solidFill>
              </a:rPr>
              <a:t>double-helix</a:t>
            </a:r>
            <a:r>
              <a:t> structure causes an “X” to appear in a crystallography microscope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double helix.</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8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8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double helix</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05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double helix...</a:t>
            </a:r>
            <a:r>
              <a:rPr i="1"/>
              <a:t>
From this visual, I can infer… </a:t>
            </a:r>
            <a:r>
              <a:rPr i="0"/>
              <a:t>(use </a:t>
            </a:r>
            <a:r>
              <a:rPr b="1">
                <a:solidFill>
                  <a:srgbClr val="7030A0"/>
                </a:solidFill>
              </a:rPr>
              <a:t>double helix</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double helix</a:t>
            </a:r>
            <a:r>
              <a:t>.
Include 3-5 other vocabulary words in your paragraph. You may include the following stems:​
</a:t>
            </a:r>
            <a:r>
              <a:rPr i="1"/>
              <a:t>•   A </a:t>
            </a:r>
            <a:r>
              <a:rPr i="1" b="1">
                <a:solidFill>
                  <a:srgbClr val="7030A0"/>
                </a:solidFill>
              </a:rPr>
              <a:t>double helix</a:t>
            </a:r>
            <a:r>
              <a:rPr i="1"/>
              <a:t> is…
</a:t>
            </a:r>
            <a:r>
              <a:rPr i="1"/>
              <a:t>•   A </a:t>
            </a:r>
            <a:r>
              <a:rPr i="1" b="1">
                <a:solidFill>
                  <a:srgbClr val="7030A0"/>
                </a:solidFill>
              </a:rPr>
              <a:t>double-helix</a:t>
            </a:r>
            <a:r>
              <a:rPr i="1"/>
              <a:t> is related to a </a:t>
            </a:r>
            <a:r>
              <a:rPr i="1" b="1">
                <a:solidFill>
                  <a:srgbClr val="7030A0"/>
                </a:solidFill>
              </a:rPr>
              <a:t>chromosome</a:t>
            </a:r>
            <a:r>
              <a:rPr i="1"/>
              <a:t> because…
</a:t>
            </a:r>
            <a:r>
              <a:rPr i="1"/>
              <a:t>•   I think the </a:t>
            </a:r>
            <a:r>
              <a:rPr i="1" b="1">
                <a:solidFill>
                  <a:srgbClr val="7030A0"/>
                </a:solidFill>
              </a:rPr>
              <a:t>DNA</a:t>
            </a:r>
            <a:r>
              <a:rPr i="1"/>
              <a:t> </a:t>
            </a:r>
            <a:r>
              <a:rPr i="1" b="1">
                <a:solidFill>
                  <a:srgbClr val="7030A0"/>
                </a:solidFill>
              </a:rPr>
              <a:t>double-helix</a:t>
            </a:r>
            <a:r>
              <a:rPr i="1"/>
              <a:t> structure causes an “X” to appear in a crystallography microscope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B082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double helix.</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the DNA double-helix structure causes an “X” to appear in a crystallography microscope?</a:t>
            </a:r>
            <a:r>
              <a:t>
</a:t>
            </a:r>
            <a:r>
              <a:rPr i="1"/>
              <a:t>I think the DNA double-helix structure causes an “X” to appear in a crystallography microscope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B08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05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the DNA double-helix structure causes an “X” to appear in a crystallography microscope?</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B08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05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8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5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8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double helix</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double helix</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