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8.png"/><Relationship Id="rId22" Type="http://schemas.openxmlformats.org/officeDocument/2006/relationships/image" Target="../media/image49.png"/><Relationship Id="rId23" Type="http://schemas.openxmlformats.org/officeDocument/2006/relationships/image" Target="../media/image50.png"/><Relationship Id="rId2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2.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4.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9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pathogen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pathogen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B19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B06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defense</a:t>
            </a:r>
            <a:r>
              <a:t> related to </a:t>
            </a:r>
            <a:r>
              <a:rPr b="1">
                <a:solidFill>
                  <a:srgbClr val="7030A0"/>
                </a:solidFill>
              </a:rPr>
              <a:t>pathogens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Defense</a:t>
            </a:r>
            <a:r>
              <a:t> is related to </a:t>
            </a:r>
            <a:r>
              <a:rPr b="1">
                <a:solidFill>
                  <a:srgbClr val="7030A0"/>
                </a:solidFill>
              </a:rPr>
              <a:t>pathogens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6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defense</a:t>
            </a:r>
            <a:r>
              <a:t> related to </a:t>
            </a:r>
            <a:r>
              <a:rPr b="1">
                <a:solidFill>
                  <a:srgbClr val="7030A0"/>
                </a:solidFill>
              </a:rPr>
              <a:t>pathogens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Defense</a:t>
            </a:r>
            <a:r>
              <a:t> is related to </a:t>
            </a:r>
            <a:r>
              <a:rPr b="1">
                <a:solidFill>
                  <a:srgbClr val="7030A0"/>
                </a:solidFill>
              </a:rPr>
              <a:t>pathogens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3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immune 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immune system</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14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integumentary 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integumentary system</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B06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would the body's </a:t>
            </a:r>
            <a:r>
              <a:rPr b="1">
                <a:solidFill>
                  <a:srgbClr val="7030A0"/>
                </a:solidFill>
              </a:rPr>
              <a:t>defense</a:t>
            </a:r>
            <a:r>
              <a:t> be affected if it had a strong </a:t>
            </a:r>
            <a:r>
              <a:rPr b="1">
                <a:solidFill>
                  <a:srgbClr val="7030A0"/>
                </a:solidFill>
              </a:rPr>
              <a:t>integumentary system</a:t>
            </a:r>
            <a:r>
              <a:t> but a weak </a:t>
            </a:r>
            <a:r>
              <a:rPr b="1">
                <a:solidFill>
                  <a:srgbClr val="7030A0"/>
                </a:solidFill>
              </a:rPr>
              <a:t>immune system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a body had a strong </a:t>
            </a:r>
            <a:r>
              <a:rPr b="1">
                <a:solidFill>
                  <a:srgbClr val="7030A0"/>
                </a:solidFill>
              </a:rPr>
              <a:t>integumentary system</a:t>
            </a:r>
            <a:r>
              <a:t> but a weak </a:t>
            </a:r>
            <a:r>
              <a:rPr b="1">
                <a:solidFill>
                  <a:srgbClr val="7030A0"/>
                </a:solidFill>
              </a:rPr>
              <a:t>immune system</a:t>
            </a:r>
            <a:r>
              <a:t>, its </a:t>
            </a:r>
            <a:r>
              <a:rPr b="1">
                <a:solidFill>
                  <a:srgbClr val="7030A0"/>
                </a:solidFill>
              </a:rPr>
              <a:t>defense</a:t>
            </a:r>
            <a:r>
              <a:t> would be affected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defense/protection.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6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6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B06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6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defense/protection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B19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defense/protection...</a:t>
            </a:r>
            <a:r>
              <a:rPr i="1"/>
              <a:t>
From this visual, I can infer… </a:t>
            </a:r>
            <a:r>
              <a:rPr i="0"/>
              <a:t>(use </a:t>
            </a:r>
            <a:r>
              <a:rPr b="1">
                <a:solidFill>
                  <a:srgbClr val="7030A0"/>
                </a:solidFill>
              </a:rPr>
              <a:t>defense/protection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B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defense/protection</a:t>
            </a:r>
            <a:r>
              <a:t>.
Include 3-5 other vocabulary words in your paragraph. You may include the following stems:​
</a:t>
            </a:r>
            <a:r>
              <a:rPr i="1"/>
              <a:t>•   </a:t>
            </a:r>
            <a:r>
              <a:rPr i="1" b="1">
                <a:solidFill>
                  <a:srgbClr val="7030A0"/>
                </a:solidFill>
              </a:rPr>
              <a:t>Defense</a:t>
            </a:r>
            <a:r>
              <a:rPr i="1"/>
              <a:t> is…
</a:t>
            </a:r>
            <a:r>
              <a:rPr i="1"/>
              <a:t>•   </a:t>
            </a:r>
            <a:r>
              <a:rPr i="1" b="1">
                <a:solidFill>
                  <a:srgbClr val="7030A0"/>
                </a:solidFill>
              </a:rPr>
              <a:t>Defense</a:t>
            </a:r>
            <a:r>
              <a:rPr i="1"/>
              <a:t> is related to </a:t>
            </a:r>
            <a:r>
              <a:rPr i="1" b="1">
                <a:solidFill>
                  <a:srgbClr val="7030A0"/>
                </a:solidFill>
              </a:rPr>
              <a:t>pathogens</a:t>
            </a:r>
            <a:r>
              <a:rPr i="1"/>
              <a:t> because…
</a:t>
            </a:r>
            <a:r>
              <a:rPr i="1"/>
              <a:t>•   If a body had a strong </a:t>
            </a:r>
            <a:r>
              <a:rPr i="1" b="1">
                <a:solidFill>
                  <a:srgbClr val="7030A0"/>
                </a:solidFill>
              </a:rPr>
              <a:t>integumentary system</a:t>
            </a:r>
            <a:r>
              <a:rPr i="1"/>
              <a:t> but a weak </a:t>
            </a:r>
            <a:r>
              <a:rPr i="1" b="1">
                <a:solidFill>
                  <a:srgbClr val="7030A0"/>
                </a:solidFill>
              </a:rPr>
              <a:t>immune system</a:t>
            </a:r>
            <a:r>
              <a:rPr i="1"/>
              <a:t>, its </a:t>
            </a:r>
            <a:r>
              <a:rPr i="1" b="1">
                <a:solidFill>
                  <a:srgbClr val="7030A0"/>
                </a:solidFill>
              </a:rPr>
              <a:t>defense</a:t>
            </a:r>
            <a:r>
              <a:rPr i="1"/>
              <a:t> would be affected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B06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defense/protection.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would the body's defense be affected if it had a strong integumentary system but a weak immune system?</a:t>
            </a:r>
            <a:r>
              <a:t>
</a:t>
            </a:r>
            <a:r>
              <a:rPr i="1"/>
              <a:t>If a body had a strong integumentary system but a weak immune system, its defense would be affected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B06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B19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would the body's defense be affected if it had a strong integumentary system but a weak immune system?</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B06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B19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B1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B06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defense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Defense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