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4.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7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developmental homology</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Developmental homology</a:t>
            </a:r>
            <a:r>
              <a:t> is…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07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anatomical homology</a:t>
            </a:r>
            <a:r>
              <a:t> different from </a:t>
            </a:r>
            <a:r>
              <a:rPr b="1">
                <a:solidFill>
                  <a:srgbClr val="7030A0"/>
                </a:solidFill>
              </a:rPr>
              <a:t>developmental homology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Anatomical homology</a:t>
            </a:r>
            <a:r>
              <a:t> is different from </a:t>
            </a:r>
            <a:r>
              <a:rPr b="1">
                <a:solidFill>
                  <a:srgbClr val="7030A0"/>
                </a:solidFill>
              </a:rPr>
              <a:t>developmental homology</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anatomical homology</a:t>
            </a:r>
            <a:r>
              <a:t> different from </a:t>
            </a:r>
            <a:r>
              <a:rPr b="1">
                <a:solidFill>
                  <a:srgbClr val="7030A0"/>
                </a:solidFill>
              </a:rPr>
              <a:t>developmental homology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Anatomical homology</a:t>
            </a:r>
            <a:r>
              <a:t> is different from </a:t>
            </a:r>
            <a:r>
              <a:rPr b="1">
                <a:solidFill>
                  <a:srgbClr val="7030A0"/>
                </a:solidFill>
              </a:rPr>
              <a:t>developmental homology</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1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ancestor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2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Species</a:t>
            </a:r>
            <a:r>
              <a:t> are…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the </a:t>
            </a:r>
            <a:r>
              <a:rPr b="1">
                <a:solidFill>
                  <a:srgbClr val="7030A0"/>
                </a:solidFill>
              </a:rPr>
              <a:t>anatomical homology</a:t>
            </a:r>
            <a:r>
              <a:t> of the limb tell you about the common </a:t>
            </a:r>
            <a:r>
              <a:rPr b="1">
                <a:solidFill>
                  <a:srgbClr val="7030A0"/>
                </a:solidFill>
              </a:rPr>
              <a:t>ancestor</a:t>
            </a:r>
            <a:r>
              <a:t> of these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anatomical homology</a:t>
            </a:r>
            <a:r>
              <a:t> of the limb of these </a:t>
            </a:r>
            <a:r>
              <a:rPr b="1">
                <a:solidFill>
                  <a:srgbClr val="7030A0"/>
                </a:solidFill>
              </a:rPr>
              <a:t>species</a:t>
            </a:r>
            <a:r>
              <a:t> suggests…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anatomical homology.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anatomical homology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B071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anatomical homology...</a:t>
            </a:r>
            <a:r>
              <a:rPr i="1"/>
              <a:t>
From this visual, I can infer… </a:t>
            </a:r>
            <a:r>
              <a:rPr i="0"/>
              <a:t>(use </a:t>
            </a:r>
            <a:r>
              <a:rPr b="1">
                <a:solidFill>
                  <a:srgbClr val="7030A0"/>
                </a:solidFill>
              </a:rPr>
              <a:t>anatomical homology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anatomical homology</a:t>
            </a:r>
            <a:r>
              <a:t>.
Include 3-5 other vocabulary words in your paragraph. You may include the following stems:​
</a:t>
            </a:r>
            <a:r>
              <a:rPr i="1"/>
              <a:t>•   </a:t>
            </a:r>
            <a:r>
              <a:rPr i="1" b="1">
                <a:solidFill>
                  <a:srgbClr val="7030A0"/>
                </a:solidFill>
              </a:rPr>
              <a:t>Anatomical homology</a:t>
            </a:r>
            <a:r>
              <a:rPr i="1"/>
              <a:t> is…
</a:t>
            </a:r>
            <a:r>
              <a:rPr i="1"/>
              <a:t>•   </a:t>
            </a:r>
            <a:r>
              <a:rPr i="1" b="1">
                <a:solidFill>
                  <a:srgbClr val="7030A0"/>
                </a:solidFill>
              </a:rPr>
              <a:t>Anatomical homology</a:t>
            </a:r>
            <a:r>
              <a:rPr i="1"/>
              <a:t> is different from </a:t>
            </a:r>
            <a:r>
              <a:rPr i="1" b="1">
                <a:solidFill>
                  <a:srgbClr val="7030A0"/>
                </a:solidFill>
              </a:rPr>
              <a:t>developmental homology</a:t>
            </a:r>
            <a:r>
              <a:rPr i="1"/>
              <a:t> because…
</a:t>
            </a:r>
            <a:r>
              <a:rPr i="1"/>
              <a:t>•   The </a:t>
            </a:r>
            <a:r>
              <a:rPr i="1" b="1">
                <a:solidFill>
                  <a:srgbClr val="7030A0"/>
                </a:solidFill>
              </a:rPr>
              <a:t>anatomical homology</a:t>
            </a:r>
            <a:r>
              <a:rPr i="1"/>
              <a:t> of the limb of these </a:t>
            </a:r>
            <a:r>
              <a:rPr i="1" b="1">
                <a:solidFill>
                  <a:srgbClr val="7030A0"/>
                </a:solidFill>
              </a:rPr>
              <a:t>species</a:t>
            </a:r>
            <a:r>
              <a:rPr i="1"/>
              <a:t> suggests…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B01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anatomical homology.</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does the anatomical homology of the limb tell you about the common ancestor of these species?</a:t>
            </a:r>
            <a:r>
              <a:t>
</a:t>
            </a:r>
            <a:r>
              <a:rPr i="1"/>
              <a:t>The anatomical homology of the limb of these species suggests…</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B01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B07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does the anatomical homology of the limb tell you about the common ancestor of these species?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B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07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7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anatomical homology</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Anatomical homology</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