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ocurre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ocurre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19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How does </a:t>
            </a:r>
            <a:r>
              <a:rPr b="1">
                <a:solidFill>
                  <a:srgbClr val="7030A0"/>
                </a:solidFill>
              </a:rPr>
              <a:t>cohesion</a:t>
            </a:r>
            <a:r>
              <a:t> occur?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Cohesion</a:t>
            </a:r>
            <a:r>
              <a:t> occurs by...
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sería el agua (H2O) si no hubiera </a:t>
            </a:r>
            <a:r>
              <a:rPr b="1" sz="2000">
                <a:solidFill>
                  <a:srgbClr val="7030A0"/>
                </a:solidFill>
              </a:rPr>
              <a:t>cohesió</a:t>
            </a:r>
            <a:r>
              <a:rPr b="1" sz="2000"/>
              <a:t>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hubo </a:t>
            </a:r>
            <a:r>
              <a:rPr b="1" sz="2000" i="1">
                <a:solidFill>
                  <a:srgbClr val="7030A0"/>
                </a:solidFill>
              </a:rPr>
              <a:t>cohesió</a:t>
            </a:r>
            <a:r>
              <a:rPr i="1"/>
              <a:t>n, predigo...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2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 el agua (H2O) si no hubiera </a:t>
            </a:r>
            <a:r>
              <a:rPr b="1">
                <a:solidFill>
                  <a:srgbClr val="7030A0"/>
                </a:solidFill>
              </a:rPr>
              <a:t>cohesió</a:t>
            </a:r>
            <a:r>
              <a:t>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hubo </a:t>
            </a:r>
            <a:r>
              <a:rPr b="1">
                <a:solidFill>
                  <a:srgbClr val="7030A0"/>
                </a:solidFill>
              </a:rPr>
              <a:t>cohesió</a:t>
            </a:r>
            <a:r>
              <a:t>n, predigo...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cohesión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cohesión.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19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2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cohesión...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ocurre por...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adhesión</a:t>
            </a:r>
            <a:r>
              <a:rPr i="1"/>
              <a:t> porque...
</a:t>
            </a:r>
            <a:r>
              <a:rPr i="1"/>
              <a:t>•   Si no hubo </a:t>
            </a:r>
            <a:r>
              <a:rPr i="1" b="1">
                <a:solidFill>
                  <a:srgbClr val="7030A0"/>
                </a:solidFill>
              </a:rPr>
              <a:t>cohesió</a:t>
            </a:r>
            <a:r>
              <a:rPr i="1"/>
              <a:t>n, predigo...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21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cohesión.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 el agua (H2O) si no hubiera cohesión?</a:t>
            </a:r>
            <a:r>
              <a:t>
</a:t>
            </a:r>
            <a:r>
              <a:rPr i="1"/>
              <a:t>Si no hubo cohesión, predigo...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2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sería el agua (H2O) si no hubiera </a:t>
            </a:r>
            <a:r>
              <a:rPr b="1" sz="2800">
                <a:solidFill>
                  <a:srgbClr val="7030A0"/>
                </a:solidFill>
              </a:rPr>
              <a:t>cohesió</a:t>
            </a:r>
            <a:r>
              <a:rPr b="1" sz="2800"/>
              <a:t>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2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