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20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fijación de carbono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fijación de carbono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13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en el proceso de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,...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13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20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2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What occurs during </a:t>
            </a:r>
            <a:r>
              <a:rPr b="1">
                <a:solidFill>
                  <a:srgbClr val="7030A0"/>
                </a:solidFill>
              </a:rPr>
              <a:t>carbon fixation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During </a:t>
            </a:r>
            <a:r>
              <a:rPr b="1">
                <a:solidFill>
                  <a:srgbClr val="7030A0"/>
                </a:solidFill>
              </a:rPr>
              <a:t>carbon fixation</a:t>
            </a:r>
            <a: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plantas necesitan hacer </a:t>
            </a:r>
            <a:r>
              <a:rPr b="1" sz="2000">
                <a:solidFill>
                  <a:srgbClr val="7030A0"/>
                </a:solidFill>
              </a:rPr>
              <a:t>fijación del carbon</a:t>
            </a:r>
            <a:r>
              <a:rPr b="1" sz="2000"/>
              <a:t>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 creo que las plantas necesitan realizar la </a:t>
            </a:r>
            <a:r>
              <a:rPr b="1" sz="2000" i="1">
                <a:solidFill>
                  <a:srgbClr val="7030A0"/>
                </a:solidFill>
              </a:rPr>
              <a:t>fijación del carbon</a:t>
            </a:r>
            <a:r>
              <a:rPr i="1"/>
              <a:t>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8e2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20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plantas necesitan hacer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 creo que las plantas necesitan realizar la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fijación del carbón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fijación del carbón.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2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1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8204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fijación del carbón...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fijación del carbón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fijación de carbono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fijación del carbono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fotosíntesis</a:t>
            </a:r>
            <a:r>
              <a:rPr i="1"/>
              <a:t> porque...
</a:t>
            </a:r>
            <a:r>
              <a:rPr i="1"/>
              <a:t>•   Yo  creo que las plantas necesitan realizar la </a:t>
            </a:r>
            <a:r>
              <a:rPr i="1" b="1">
                <a:solidFill>
                  <a:srgbClr val="7030A0"/>
                </a:solidFill>
              </a:rPr>
              <a:t>fijación del carbon</a:t>
            </a:r>
            <a:r>
              <a:rPr i="1"/>
              <a:t>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8e20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fijación del carbón.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plantas necesitan hacer fijación del carbono?</a:t>
            </a:r>
            <a:r>
              <a:t>
</a:t>
            </a:r>
            <a:r>
              <a:rPr i="1"/>
              <a:t>Yo  creo que las plantas necesitan realizar la fijación del carbono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2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8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8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plantas necesitan hacer </a:t>
            </a:r>
            <a:r>
              <a:rPr b="1" sz="2800">
                <a:solidFill>
                  <a:srgbClr val="7030A0"/>
                </a:solidFill>
              </a:rPr>
              <a:t>fijación del carbon</a:t>
            </a:r>
            <a:r>
              <a:rPr b="1" sz="2800"/>
              <a:t>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8e2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8e1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8204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2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1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2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