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6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8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61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2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3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5.png"/><Relationship Id="rId9" Type="http://schemas.openxmlformats.org/officeDocument/2006/relationships/image" Target="../media/image46.png"/><Relationship Id="rId10" Type="http://schemas.openxmlformats.org/officeDocument/2006/relationships/image" Target="../media/image51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14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distribuyen los diferentes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en la Tierra?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distribución de los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en la Tierra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0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masa de aire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masa de aire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00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14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masas de aire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están relacionados con las </a:t>
            </a:r>
            <a:r>
              <a:rPr b="1">
                <a:solidFill>
                  <a:srgbClr val="7030A0"/>
                </a:solidFill>
              </a:rPr>
              <a:t>masas de aire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aprender cómo las diferencias de temperatura y presión crean patrones de </a:t>
            </a:r>
            <a:r>
              <a:rPr sz="1800" b="1" i="0">
                <a:solidFill>
                  <a:srgbClr val="7030A0"/>
                </a:solidFill>
              </a:rPr>
              <a:t>vientos predominantes</a:t>
            </a:r>
            <a:r>
              <a:rPr sz="1800" i="0"/>
              <a:t> alrededor del mundo.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Dónde están ubicados los </a:t>
            </a:r>
            <a:r>
              <a:rPr sz="1800" b="1" i="0">
                <a:solidFill>
                  <a:srgbClr val="7030A0"/>
                </a:solidFill>
              </a:rPr>
              <a:t>vientos predominantes</a:t>
            </a:r>
            <a:r>
              <a:rPr sz="1800" i="0"/>
              <a:t> alrededor del mundo</a:t>
            </a:r>
          </a:p>
          <a:p>
            <a:r>
              <a:rPr i="0"/>
              <a:t>• </a:t>
            </a:r>
            <a:r>
              <a:rPr sz="1800" i="0"/>
              <a:t>Cómo ocurren las diferencias de temperatura entre el ecuador y los polos</a:t>
            </a:r>
          </a:p>
          <a:p>
            <a:r>
              <a:rPr i="0"/>
              <a:t>• </a:t>
            </a:r>
            <a:r>
              <a:rPr sz="1800" i="0"/>
              <a:t>Cómo se crean las diferencias de presión en la atmósfera</a:t>
            </a:r>
          </a:p>
          <a:p>
            <a:r>
              <a:rPr i="0"/>
              <a:t>• </a:t>
            </a:r>
            <a:r>
              <a:rPr sz="1800" i="0"/>
              <a:t>Cómo los </a:t>
            </a:r>
            <a:r>
              <a:rPr sz="1800" b="1" i="0">
                <a:solidFill>
                  <a:srgbClr val="7030A0"/>
                </a:solidFill>
              </a:rPr>
              <a:t>vientos predominantes</a:t>
            </a:r>
            <a:r>
              <a:rPr sz="1800" i="0"/>
              <a:t> mueven las </a:t>
            </a:r>
            <a:r>
              <a:rPr sz="1800" b="1" i="0">
                <a:solidFill>
                  <a:srgbClr val="7030A0"/>
                </a:solidFill>
              </a:rPr>
              <a:t>masas de aire</a:t>
            </a:r>
            <a:r>
              <a:rPr sz="1800" i="0"/>
              <a:t> a diferentes regiones</a:t>
            </a:r>
          </a:p>
          <a:p>
            <a:r>
              <a:rPr i="0"/>
              <a:t>• </a:t>
            </a:r>
            <a:r>
              <a:rPr sz="1800" i="0"/>
              <a:t>Cómo la rotación de la Tierra cambia la trayectoria del aire en movimiento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</a:rPr>
              <a:t>Reading Passage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¿Qué papel juegan las diferencias de temperatura y presión en los patrones de </a:t>
            </a:r>
            <a:r>
              <a:rPr sz="1800" b="1" i="0">
                <a:solidFill>
                  <a:srgbClr val="7030A0"/>
                </a:solidFill>
              </a:rPr>
              <a:t>vientos predominantes</a:t>
            </a:r>
            <a:r>
              <a:rPr sz="1800" i="0"/>
              <a:t> que leíste?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Las diferencias de temperatura y presión juegan un papel en los patrones de </a:t>
            </a:r>
            <a:r>
              <a:rPr sz="1800" b="1" i="1">
                <a:solidFill>
                  <a:srgbClr val="7030A0"/>
                </a:solidFill>
              </a:rPr>
              <a:t>vientos predominantes</a:t>
            </a:r>
            <a:r>
              <a:rPr sz="1800" i="1"/>
              <a:t> al…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8e14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4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energía solar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energía solar</a:t>
            </a:r>
            <a:r>
              <a:t> es…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los vientos predominantes son influenciados por la </a:t>
            </a:r>
            <a:r>
              <a:rPr b="1" sz="2000">
                <a:solidFill>
                  <a:srgbClr val="7030A0"/>
                </a:solidFill>
              </a:rPr>
              <a:t>energía solar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Pienso que la </a:t>
            </a:r>
            <a:r>
              <a:rPr b="1" sz="2000" i="1">
                <a:solidFill>
                  <a:srgbClr val="7030A0"/>
                </a:solidFill>
              </a:rPr>
              <a:t>energía solar</a:t>
            </a:r>
            <a:r>
              <a:rPr i="1"/>
              <a:t> influencia los vientos predominantes al...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14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14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4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los vientos predominantes son influenciados por la </a:t>
            </a:r>
            <a:r>
              <a:rPr b="1">
                <a:solidFill>
                  <a:srgbClr val="7030A0"/>
                </a:solidFill>
              </a:rPr>
              <a:t>energía solar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Pienso que la </a:t>
            </a:r>
            <a:r>
              <a:rPr b="1">
                <a:solidFill>
                  <a:srgbClr val="7030A0"/>
                </a:solidFill>
              </a:rPr>
              <a:t>energía solar</a:t>
            </a:r>
            <a:r>
              <a:t> influencia los vientos predominantes al...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vientos predominantes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vientos predominantes.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14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14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00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e14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vientos predominantes...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distribución de los </a:t>
            </a:r>
            <a:r>
              <a:rPr i="1" b="1">
                <a:solidFill>
                  <a:srgbClr val="7030A0"/>
                </a:solidFill>
              </a:rPr>
              <a:t>vientos predominantes</a:t>
            </a:r>
            <a:r>
              <a:rPr i="1"/>
              <a:t> en la Tierra es…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vientos predominantes</a:t>
            </a:r>
            <a:r>
              <a:rPr i="1"/>
              <a:t> están relacionados con las </a:t>
            </a:r>
            <a:r>
              <a:rPr i="1" b="1">
                <a:solidFill>
                  <a:srgbClr val="7030A0"/>
                </a:solidFill>
              </a:rPr>
              <a:t>masas de aire</a:t>
            </a:r>
            <a:r>
              <a:rPr i="1"/>
              <a:t> porque...
</a:t>
            </a:r>
            <a:r>
              <a:rPr i="1"/>
              <a:t>•   Pienso que la </a:t>
            </a:r>
            <a:r>
              <a:rPr i="1" b="1">
                <a:solidFill>
                  <a:srgbClr val="7030A0"/>
                </a:solidFill>
              </a:rPr>
              <a:t>energía solar</a:t>
            </a:r>
            <a:r>
              <a:rPr i="1"/>
              <a:t> influencia los vientos predominantes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14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vientos predominantes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¿Cómo crees que los vientos predominantes son influenciados por la </a:t>
            </a:r>
            <a:r>
              <a:rPr b="1" sz="1800">
                <a:solidFill>
                  <a:srgbClr val="7030A0"/>
                </a:solidFill>
              </a:rPr>
              <a:t>energía solar</a:t>
            </a:r>
            <a: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Pienso que la </a:t>
            </a:r>
            <a:r>
              <a:rPr b="1" sz="1800" i="1">
                <a:solidFill>
                  <a:srgbClr val="7030A0"/>
                </a:solidFill>
              </a:rPr>
              <a:t>energía solar</a:t>
            </a:r>
            <a:r>
              <a:rPr i="1"/>
              <a:t> influencia los vientos predominantes al...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907024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identificar y explicar cómo los </a:t>
            </a:r>
            <a:r>
              <a:rPr sz="2400" b="1" i="0">
                <a:solidFill>
                  <a:srgbClr val="7030A0"/>
                </a:solidFill>
              </a:rPr>
              <a:t>vientos predominantes</a:t>
            </a:r>
            <a:r>
              <a:rPr sz="2400" i="0"/>
              <a:t> muestran patrones globales del movimiento atmosférico e influyen en el clima local.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8e14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12" name="Picture 11" descr="S8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3" name="Picture 12" descr="S8e14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4" name="Picture 13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5" name="Picture 14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los vientos predominantes son influenciados por la </a:t>
            </a:r>
            <a:r>
              <a:rPr b="1" sz="2800">
                <a:solidFill>
                  <a:srgbClr val="7030A0"/>
                </a:solidFill>
              </a:rPr>
              <a:t>energía solar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14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14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