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8e03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te dice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sobre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te dice…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02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proporciona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información que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proporciona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02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03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02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proporciona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información que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proporciona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02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03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02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proporciona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información que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proporciona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es significativa la diferencia entre el </a:t>
            </a:r>
            <a:r>
              <a:rPr b="1" sz="2000">
                <a:solidFill>
                  <a:srgbClr val="7030A0"/>
                </a:solidFill>
              </a:rPr>
              <a:t>símbolo químico</a:t>
            </a:r>
            <a:r>
              <a:rPr b="1" sz="2000"/>
              <a:t> Co y la </a:t>
            </a:r>
            <a:r>
              <a:rPr b="1" sz="2000">
                <a:solidFill>
                  <a:srgbClr val="7030A0"/>
                </a:solidFill>
              </a:rPr>
              <a:t>fórmula química</a:t>
            </a:r>
            <a:r>
              <a:rPr b="1" sz="2000"/>
              <a:t> CO?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diferencia entre el </a:t>
            </a:r>
            <a:r>
              <a:rPr b="1" sz="2000" i="1">
                <a:solidFill>
                  <a:srgbClr val="7030A0"/>
                </a:solidFill>
              </a:rPr>
              <a:t>símbolo químico</a:t>
            </a:r>
            <a:r>
              <a:rPr i="1"/>
              <a:t> Co y la </a:t>
            </a:r>
            <a:r>
              <a:rPr b="1" sz="2000" i="1">
                <a:solidFill>
                  <a:srgbClr val="7030A0"/>
                </a:solidFill>
              </a:rPr>
              <a:t>fórmula química</a:t>
            </a:r>
            <a:r>
              <a:rPr i="1"/>
              <a:t> CO es significativa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8e0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8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8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03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es significativa la diferencia entre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 y la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CO?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diferencia entre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 y la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CO es significativa porque…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símbolo químico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símbolo químico.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03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03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8e02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8e02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símbolo químico...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símbolo químico</a:t>
            </a:r>
            <a:r>
              <a:rPr i="1"/>
              <a:t> te dice…
</a:t>
            </a:r>
            <a:r>
              <a:rPr i="1"/>
              <a:t>•   La relación entre un </a:t>
            </a:r>
            <a:r>
              <a:rPr i="1" b="1">
                <a:solidFill>
                  <a:srgbClr val="7030A0"/>
                </a:solidFill>
              </a:rPr>
              <a:t>símbolo químico</a:t>
            </a:r>
            <a:r>
              <a:rPr i="1"/>
              <a:t> y una </a:t>
            </a:r>
            <a:r>
              <a:rPr i="1" b="1">
                <a:solidFill>
                  <a:srgbClr val="7030A0"/>
                </a:solidFill>
              </a:rPr>
              <a:t>fórmula química</a:t>
            </a:r>
            <a:r>
              <a:rPr i="1"/>
              <a:t> es...
</a:t>
            </a:r>
            <a:r>
              <a:rPr i="1"/>
              <a:t>•   La diferencia entre el </a:t>
            </a:r>
            <a:r>
              <a:rPr i="1" b="1">
                <a:solidFill>
                  <a:srgbClr val="7030A0"/>
                </a:solidFill>
              </a:rPr>
              <a:t>símbolo químico</a:t>
            </a:r>
            <a:r>
              <a:rPr i="1"/>
              <a:t> Co y la </a:t>
            </a:r>
            <a:r>
              <a:rPr i="1" b="1">
                <a:solidFill>
                  <a:srgbClr val="7030A0"/>
                </a:solidFill>
              </a:rPr>
              <a:t>fórmula química</a:t>
            </a:r>
            <a:r>
              <a:rPr i="1"/>
              <a:t> CO es significativa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8e03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símbolo químico.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es significativa la diferencia entre el símbolo químico Co y la fórmula química CO? </a:t>
            </a:r>
            <a:r>
              <a:t>
</a:t>
            </a:r>
            <a:r>
              <a:rPr i="1"/>
              <a:t>La diferencia entre el símbolo químico Co y la fórmula química CO es significativa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8e0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8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8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es significativa la diferencia entre el </a:t>
            </a:r>
            <a:r>
              <a:rPr b="1" sz="2800">
                <a:solidFill>
                  <a:srgbClr val="7030A0"/>
                </a:solidFill>
              </a:rPr>
              <a:t>símbolo químico</a:t>
            </a:r>
            <a:r>
              <a:rPr b="1" sz="2800"/>
              <a:t> Co y la </a:t>
            </a:r>
            <a:r>
              <a:rPr b="1" sz="2800">
                <a:solidFill>
                  <a:srgbClr val="7030A0"/>
                </a:solidFill>
              </a:rPr>
              <a:t>fórmula química</a:t>
            </a:r>
            <a:r>
              <a:rPr b="1" sz="2800"/>
              <a:t> CO?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8e0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8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8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