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2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02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26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es…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26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02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5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2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organismo?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organismo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los </a:t>
            </a:r>
            <a:r>
              <a:rPr b="1" sz="2000">
                <a:solidFill>
                  <a:srgbClr val="7030A0"/>
                </a:solidFill>
              </a:rPr>
              <a:t>organismos</a:t>
            </a:r>
            <a:r>
              <a:rPr b="1" sz="2000"/>
              <a:t> que viven en un </a:t>
            </a:r>
            <a:r>
              <a:rPr b="1" sz="2000">
                <a:solidFill>
                  <a:srgbClr val="7030A0"/>
                </a:solidFill>
              </a:rPr>
              <a:t>ecosistema</a:t>
            </a:r>
            <a:r>
              <a:rPr b="1" sz="2000"/>
              <a:t> biodiverso podrían estar más sanos que en un </a:t>
            </a:r>
            <a:r>
              <a:rPr b="1" sz="2000">
                <a:solidFill>
                  <a:srgbClr val="7030A0"/>
                </a:solidFill>
              </a:rPr>
              <a:t>ecosistema</a:t>
            </a:r>
            <a:r>
              <a:rPr b="1" sz="2000"/>
              <a:t> menos diverso?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Los </a:t>
            </a:r>
            <a:r>
              <a:rPr b="1" sz="2000" i="1">
                <a:solidFill>
                  <a:srgbClr val="7030A0"/>
                </a:solidFill>
              </a:rPr>
              <a:t>organismos</a:t>
            </a:r>
            <a:r>
              <a:rPr i="1"/>
              <a:t> que viven en un </a:t>
            </a:r>
            <a:r>
              <a:rPr b="1" sz="2000" i="1">
                <a:solidFill>
                  <a:srgbClr val="7030A0"/>
                </a:solidFill>
              </a:rPr>
              <a:t>ecosistema</a:t>
            </a:r>
            <a:r>
              <a:rPr i="1"/>
              <a:t> biodiverso podrían estar más sanos que los </a:t>
            </a:r>
            <a:r>
              <a:rPr b="1" sz="2000" i="1">
                <a:solidFill>
                  <a:srgbClr val="7030A0"/>
                </a:solidFill>
              </a:rPr>
              <a:t>organismos</a:t>
            </a:r>
            <a:r>
              <a:rPr i="1"/>
              <a:t> en un </a:t>
            </a:r>
            <a:r>
              <a:rPr b="1" sz="2000" i="1">
                <a:solidFill>
                  <a:srgbClr val="7030A0"/>
                </a:solidFill>
              </a:rPr>
              <a:t>ecosistema</a:t>
            </a:r>
            <a:r>
              <a:rPr i="1"/>
              <a:t> menos diverso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8e02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26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05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8e124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2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que viven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biodiverso podrían estar más sanos que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menos diverso?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que viven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biodiverso podrían estar más sanos que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menos diverso porque…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biodiversidad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biodiversidad.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02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02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8e26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8e05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8e124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biodiversidad...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biodiversidad</a:t>
            </a:r>
            <a:r>
              <a:rPr i="1"/>
              <a:t> es…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biodiversidad</a:t>
            </a:r>
            <a:r>
              <a:rPr i="1"/>
              <a:t> está relacionada con la </a:t>
            </a:r>
            <a:r>
              <a:rPr i="1" b="1">
                <a:solidFill>
                  <a:srgbClr val="7030A0"/>
                </a:solidFill>
              </a:rPr>
              <a:t>estabilidad</a:t>
            </a:r>
            <a:r>
              <a:rPr i="1"/>
              <a:t> porque...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organismos</a:t>
            </a:r>
            <a:r>
              <a:rPr i="1"/>
              <a:t> que viven en un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biodiverso podrían estar más sanos que los </a:t>
            </a:r>
            <a:r>
              <a:rPr i="1" b="1">
                <a:solidFill>
                  <a:srgbClr val="7030A0"/>
                </a:solidFill>
              </a:rPr>
              <a:t>organismos</a:t>
            </a:r>
            <a:r>
              <a:rPr i="1"/>
              <a:t> en un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menos diverso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8e02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biodiversidad.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los organismos que viven en un ecosistema biodiverso podrían estar más sanos que en un ecosistema menos diverso?</a:t>
            </a:r>
            <a:r>
              <a:t>
</a:t>
            </a:r>
            <a:r>
              <a:rPr i="1"/>
              <a:t>Los organismos que viven en un ecosistema biodiverso podrían estar más sanos que los organismos en un ecosistema menos diverso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8e02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8e26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8e05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8e124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los </a:t>
            </a:r>
            <a:r>
              <a:rPr b="1" sz="2800">
                <a:solidFill>
                  <a:srgbClr val="7030A0"/>
                </a:solidFill>
              </a:rPr>
              <a:t>organismos</a:t>
            </a:r>
            <a:r>
              <a:rPr b="1" sz="2800"/>
              <a:t> que viven en un </a:t>
            </a:r>
            <a:r>
              <a:rPr b="1" sz="2800">
                <a:solidFill>
                  <a:srgbClr val="7030A0"/>
                </a:solidFill>
              </a:rPr>
              <a:t>ecosistema</a:t>
            </a:r>
            <a:r>
              <a:rPr b="1" sz="2800"/>
              <a:t> biodiverso podrían estar más sanos que en un </a:t>
            </a:r>
            <a:r>
              <a:rPr b="1" sz="2800">
                <a:solidFill>
                  <a:srgbClr val="7030A0"/>
                </a:solidFill>
              </a:rPr>
              <a:t>ecosistema</a:t>
            </a:r>
            <a:r>
              <a:rPr b="1" sz="2800"/>
              <a:t> menos diverso?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8e02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26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05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8e124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5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