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2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8e002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magnitud absoluta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magnitud absoluta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e00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es la </a:t>
            </a:r>
            <a:r>
              <a:rPr b="1">
                <a:solidFill>
                  <a:srgbClr val="7030A0"/>
                </a:solidFill>
              </a:rPr>
              <a:t>magnitud aparente</a:t>
            </a:r>
            <a:r>
              <a:t> de una </a:t>
            </a:r>
            <a:r>
              <a:rPr b="1">
                <a:solidFill>
                  <a:srgbClr val="7030A0"/>
                </a:solidFill>
              </a:rPr>
              <a:t>estrella</a:t>
            </a:r>
            <a:r>
              <a:t>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magnitud aparente</a:t>
            </a:r>
            <a:r>
              <a:t> de una </a:t>
            </a:r>
            <a:r>
              <a:rPr b="1">
                <a:solidFill>
                  <a:srgbClr val="7030A0"/>
                </a:solidFill>
              </a:rPr>
              <a:t>estrella</a:t>
            </a:r>
            <a:r>
              <a:t> es…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8e007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8e002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 diferente la </a:t>
            </a:r>
            <a:r>
              <a:rPr b="1">
                <a:solidFill>
                  <a:srgbClr val="7030A0"/>
                </a:solidFill>
              </a:rPr>
              <a:t>magnitud absoluta</a:t>
            </a:r>
            <a:r>
              <a:t> de la </a:t>
            </a:r>
            <a:r>
              <a:rPr b="1">
                <a:solidFill>
                  <a:srgbClr val="7030A0"/>
                </a:solidFill>
              </a:rPr>
              <a:t>magnitud aparente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 La </a:t>
            </a:r>
            <a:r>
              <a:rPr b="1">
                <a:solidFill>
                  <a:srgbClr val="7030A0"/>
                </a:solidFill>
              </a:rPr>
              <a:t>magnitud absoluta</a:t>
            </a:r>
            <a:r>
              <a:t> es diferente de la </a:t>
            </a:r>
            <a:r>
              <a:rPr b="1">
                <a:solidFill>
                  <a:srgbClr val="7030A0"/>
                </a:solidFill>
              </a:rPr>
              <a:t>magnitud aparente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e166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hace una </a:t>
            </a:r>
            <a:r>
              <a:rPr b="1">
                <a:solidFill>
                  <a:srgbClr val="7030A0"/>
                </a:solidFill>
              </a:rPr>
              <a:t>estrella</a:t>
            </a:r>
            <a:r>
              <a:t>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estrella</a:t>
            </a:r>
            <a:r>
              <a:t>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crees que los científicos miden la </a:t>
            </a:r>
            <a:r>
              <a:rPr b="1" sz="2000">
                <a:solidFill>
                  <a:srgbClr val="7030A0"/>
                </a:solidFill>
              </a:rPr>
              <a:t>magnitud absoluta</a:t>
            </a:r>
            <a:r>
              <a:rPr b="1" sz="2000"/>
              <a:t> de una estrella?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los científicos miden la </a:t>
            </a:r>
            <a:r>
              <a:rPr b="1" sz="2000" i="1">
                <a:solidFill>
                  <a:srgbClr val="7030A0"/>
                </a:solidFill>
              </a:rPr>
              <a:t>magnitud absoluta</a:t>
            </a:r>
            <a:r>
              <a:rPr i="1"/>
              <a:t> de una estrella mediante…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8e00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8e00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8e166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e002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crees que los científicos miden la </a:t>
            </a:r>
            <a:r>
              <a:rPr b="1">
                <a:solidFill>
                  <a:srgbClr val="7030A0"/>
                </a:solidFill>
              </a:rPr>
              <a:t>magnitud absoluta</a:t>
            </a:r>
            <a:r>
              <a:t> de una estrella?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los científicos miden la </a:t>
            </a:r>
            <a:r>
              <a:rPr b="1">
                <a:solidFill>
                  <a:srgbClr val="7030A0"/>
                </a:solidFill>
              </a:rPr>
              <a:t>magnitud absoluta</a:t>
            </a:r>
            <a:r>
              <a:t> de una estrella mediante…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0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magnitud absoluta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magnitud absoluta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0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magnitud absoluta.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02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8e00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8e00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0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magnitud absoluta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8e00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8e166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0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magnitud absoluta...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magnitud absoluta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0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0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magnitud absoluta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magnitud absoluta</a:t>
            </a:r>
            <a:r>
              <a:rPr i="1"/>
              <a:t> es...
</a:t>
            </a:r>
            <a:r>
              <a:rPr i="1"/>
              <a:t>•    La </a:t>
            </a:r>
            <a:r>
              <a:rPr i="1" b="1">
                <a:solidFill>
                  <a:srgbClr val="7030A0"/>
                </a:solidFill>
              </a:rPr>
              <a:t>magnitud absoluta</a:t>
            </a:r>
            <a:r>
              <a:rPr i="1"/>
              <a:t> es diferente de la </a:t>
            </a:r>
            <a:r>
              <a:rPr i="1" b="1">
                <a:solidFill>
                  <a:srgbClr val="7030A0"/>
                </a:solidFill>
              </a:rPr>
              <a:t>magnitud aparente</a:t>
            </a:r>
            <a:r>
              <a:rPr i="1"/>
              <a:t> porque…
</a:t>
            </a:r>
            <a:r>
              <a:rPr i="1"/>
              <a:t>•   Creo que los científicos miden la </a:t>
            </a:r>
            <a:r>
              <a:rPr i="1" b="1">
                <a:solidFill>
                  <a:srgbClr val="7030A0"/>
                </a:solidFill>
              </a:rPr>
              <a:t>magnitud absoluta</a:t>
            </a:r>
            <a:r>
              <a:rPr i="1"/>
              <a:t> de una estrella mediante…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8e002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magnitud absoluta.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crees que los científicos miden la magnitud absoluta de una estrella? </a:t>
            </a:r>
            <a:r>
              <a:t>
</a:t>
            </a:r>
            <a:r>
              <a:rPr i="1"/>
              <a:t>Creo que los científicos miden la magnitud absoluta de una estrella mediante…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8e00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8e00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8e166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crees que los científicos miden la </a:t>
            </a:r>
            <a:r>
              <a:rPr b="1" sz="2800">
                <a:solidFill>
                  <a:srgbClr val="7030A0"/>
                </a:solidFill>
              </a:rPr>
              <a:t>magnitud absoluta</a:t>
            </a:r>
            <a:r>
              <a:rPr b="1" sz="2800"/>
              <a:t> de una estrella?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8e00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8e00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8e166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0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0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16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