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02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biodiversity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Biodiversity</a:t>
            </a:r>
            <a:r>
              <a:t> is…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02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26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stability</a:t>
            </a:r>
            <a:r>
              <a:t> related to </a:t>
            </a:r>
            <a:r>
              <a:rPr b="1">
                <a:solidFill>
                  <a:srgbClr val="7030A0"/>
                </a:solidFill>
              </a:rPr>
              <a:t>biodiversity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Stability</a:t>
            </a:r>
            <a:r>
              <a:t> is related to </a:t>
            </a:r>
            <a:r>
              <a:rPr b="1">
                <a:solidFill>
                  <a:srgbClr val="7030A0"/>
                </a:solidFill>
              </a:rPr>
              <a:t>biodiversity</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26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stability</a:t>
            </a:r>
            <a:r>
              <a:t> related to </a:t>
            </a:r>
            <a:r>
              <a:rPr b="1">
                <a:solidFill>
                  <a:srgbClr val="7030A0"/>
                </a:solidFill>
              </a:rPr>
              <a:t>biodiversity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Stability</a:t>
            </a:r>
            <a:r>
              <a:t> is related to </a:t>
            </a:r>
            <a:r>
              <a:rPr b="1">
                <a:solidFill>
                  <a:srgbClr val="7030A0"/>
                </a:solidFill>
              </a:rPr>
              <a:t>biodiversity</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05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ecosystem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ecosystem</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26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factors make ecosystems more </a:t>
            </a:r>
            <a:r>
              <a:rPr b="1">
                <a:solidFill>
                  <a:srgbClr val="7030A0"/>
                </a:solidFill>
              </a:rPr>
              <a:t>stable</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_________ makes an ecosystem more </a:t>
            </a:r>
            <a:r>
              <a:rPr b="1">
                <a:solidFill>
                  <a:srgbClr val="7030A0"/>
                </a:solidFill>
              </a:rPr>
              <a:t>stable</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stability/stable.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26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26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stability/stable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8020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stability/stable...</a:t>
            </a:r>
            <a:r>
              <a:rPr i="1"/>
              <a:t>
From this visual, I can infer… </a:t>
            </a:r>
            <a:r>
              <a:rPr i="0"/>
              <a:t>(use </a:t>
            </a:r>
            <a:r>
              <a:rPr b="1">
                <a:solidFill>
                  <a:srgbClr val="7030A0"/>
                </a:solidFill>
              </a:rPr>
              <a:t>stability/stable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stability/stable</a:t>
            </a:r>
            <a:r>
              <a:t>.
Include 3-5 other vocabulary words in your paragraph. You may include the following stems:​
</a:t>
            </a:r>
            <a:r>
              <a:rPr i="1"/>
              <a:t>•   </a:t>
            </a:r>
            <a:r>
              <a:rPr i="1" b="1">
                <a:solidFill>
                  <a:srgbClr val="7030A0"/>
                </a:solidFill>
              </a:rPr>
              <a:t>Stability</a:t>
            </a:r>
            <a:r>
              <a:rPr i="1"/>
              <a:t> is…
</a:t>
            </a:r>
            <a:r>
              <a:rPr i="1"/>
              <a:t>•   </a:t>
            </a:r>
            <a:r>
              <a:rPr i="1" b="1">
                <a:solidFill>
                  <a:srgbClr val="7030A0"/>
                </a:solidFill>
              </a:rPr>
              <a:t>Stability</a:t>
            </a:r>
            <a:r>
              <a:rPr i="1"/>
              <a:t> is related to </a:t>
            </a:r>
            <a:r>
              <a:rPr i="1" b="1">
                <a:solidFill>
                  <a:srgbClr val="7030A0"/>
                </a:solidFill>
              </a:rPr>
              <a:t>biodiversity</a:t>
            </a:r>
            <a:r>
              <a:rPr i="1"/>
              <a:t> because…
</a:t>
            </a:r>
            <a:r>
              <a:rPr i="1"/>
              <a:t>•   _________ makes an ecosystem more </a:t>
            </a:r>
            <a:r>
              <a:rPr i="1" b="1">
                <a:solidFill>
                  <a:srgbClr val="7030A0"/>
                </a:solidFill>
              </a:rPr>
              <a:t>stable</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826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stability/stable.</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factors make ecosystems more stable? Why?</a:t>
            </a:r>
            <a:r>
              <a:t>
</a:t>
            </a:r>
            <a:r>
              <a:rPr i="1"/>
              <a:t>_________ makes an ecosystem more stable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826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802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factors make ecosystems more stable? Why?</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826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802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26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2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26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stability</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Stability</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