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1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in the process of </a:t>
            </a:r>
            <a:r>
              <a:rPr b="1">
                <a:solidFill>
                  <a:srgbClr val="7030A0"/>
                </a:solidFill>
              </a:rPr>
              <a:t>photosynthesis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photosynthesis</a:t>
            </a:r>
            <a:r>
              <a:t>, …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1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0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carbon fixation</a:t>
            </a:r>
            <a:r>
              <a:t> related to </a:t>
            </a:r>
            <a:r>
              <a:rPr b="1">
                <a:solidFill>
                  <a:srgbClr val="7030A0"/>
                </a:solidFill>
              </a:rPr>
              <a:t>photosynthesis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Carbon fixation</a:t>
            </a:r>
            <a:r>
              <a:t> is related to </a:t>
            </a:r>
            <a:r>
              <a:rPr b="1">
                <a:solidFill>
                  <a:srgbClr val="7030A0"/>
                </a:solidFill>
              </a:rPr>
              <a:t>photosynthesis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carbon fixation</a:t>
            </a:r>
            <a:r>
              <a:t> related to </a:t>
            </a:r>
            <a:r>
              <a:rPr b="1">
                <a:solidFill>
                  <a:srgbClr val="7030A0"/>
                </a:solidFill>
              </a:rPr>
              <a:t>photosynthesis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Carbon fixation</a:t>
            </a:r>
            <a:r>
              <a:t> is related to </a:t>
            </a:r>
            <a:r>
              <a:rPr b="1">
                <a:solidFill>
                  <a:srgbClr val="7030A0"/>
                </a:solidFill>
              </a:rPr>
              <a:t>photosynthesis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plants need to do </a:t>
            </a:r>
            <a:r>
              <a:rPr b="1">
                <a:solidFill>
                  <a:srgbClr val="7030A0"/>
                </a:solidFill>
              </a:rPr>
              <a:t>carbon fixation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Why do you think plants need to do </a:t>
            </a:r>
            <a:r>
              <a:rPr b="1">
                <a:solidFill>
                  <a:srgbClr val="7030A0"/>
                </a:solidFill>
              </a:rPr>
              <a:t>carbon fixation</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carbon fixation.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carbon fixation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813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carbon fixation...</a:t>
            </a:r>
            <a:r>
              <a:rPr i="1"/>
              <a:t>
From this visual, I can infer… </a:t>
            </a:r>
            <a:r>
              <a:rPr i="0"/>
              <a:t>(use </a:t>
            </a:r>
            <a:r>
              <a:rPr b="1">
                <a:solidFill>
                  <a:srgbClr val="7030A0"/>
                </a:solidFill>
              </a:rPr>
              <a:t>carbon fixation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carbon fixation</a:t>
            </a:r>
            <a:r>
              <a:t>.
Include 3-5 other vocabulary words in your paragraph. You may include the following stems:​
</a:t>
            </a:r>
            <a:r>
              <a:rPr i="1"/>
              <a:t>•   During </a:t>
            </a:r>
            <a:r>
              <a:rPr i="1" b="1">
                <a:solidFill>
                  <a:srgbClr val="7030A0"/>
                </a:solidFill>
              </a:rPr>
              <a:t>carbon fixation</a:t>
            </a:r>
            <a:r>
              <a:rPr i="1"/>
              <a:t>…
</a:t>
            </a:r>
            <a:r>
              <a:rPr i="1"/>
              <a:t>•   </a:t>
            </a:r>
            <a:r>
              <a:rPr i="1" b="1">
                <a:solidFill>
                  <a:srgbClr val="7030A0"/>
                </a:solidFill>
              </a:rPr>
              <a:t>Carbon fixation</a:t>
            </a:r>
            <a:r>
              <a:rPr i="1"/>
              <a:t> is related to </a:t>
            </a:r>
            <a:r>
              <a:rPr i="1" b="1">
                <a:solidFill>
                  <a:srgbClr val="7030A0"/>
                </a:solidFill>
              </a:rPr>
              <a:t>photosynthesis</a:t>
            </a:r>
            <a:r>
              <a:rPr i="1"/>
              <a:t> because…
</a:t>
            </a:r>
            <a:r>
              <a:rPr i="1"/>
              <a:t>•   Why do you think plants need to do </a:t>
            </a:r>
            <a:r>
              <a:rPr i="1" b="1">
                <a:solidFill>
                  <a:srgbClr val="7030A0"/>
                </a:solidFill>
              </a:rPr>
              <a:t>carbon fixation</a:t>
            </a:r>
            <a:r>
              <a:rPr i="1"/>
              <a: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820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carbon fixation.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plants need to do carbon fixation?</a:t>
            </a:r>
            <a:r>
              <a:t>
</a:t>
            </a:r>
            <a:r>
              <a:rPr i="1"/>
              <a:t>Why do you think plants need to do carbon fixation?</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820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13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plants need to do carbon fixation?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820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1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1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0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carbon fixation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carbon fixation</a:t>
            </a:r>
            <a:r>
              <a:t>…</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