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7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the process of erosion?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the process of erosion,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07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2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canyon</a:t>
            </a:r>
            <a:r>
              <a:t> related to erosion?</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canyon</a:t>
            </a:r>
            <a:r>
              <a:t> is related to erosion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canyon</a:t>
            </a:r>
            <a:r>
              <a:t> related to erosion?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canyon</a:t>
            </a:r>
            <a:r>
              <a:t> is related to erosion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1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a topographic map show?</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topographic map shows...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802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find a </a:t>
            </a:r>
            <a:r>
              <a:rPr b="1">
                <a:solidFill>
                  <a:srgbClr val="7030A0"/>
                </a:solidFill>
              </a:rPr>
              <a:t>canyon</a:t>
            </a:r>
            <a:r>
              <a:t> on a topographic map?</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find a </a:t>
            </a:r>
            <a:r>
              <a:rPr b="1">
                <a:solidFill>
                  <a:srgbClr val="7030A0"/>
                </a:solidFill>
              </a:rPr>
              <a:t>canyon</a:t>
            </a:r>
            <a:r>
              <a:t> on a topographic map by...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canyon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canyon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07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canyon...</a:t>
            </a:r>
            <a:r>
              <a:t>
From this visual, I can infer… (use </a:t>
            </a:r>
            <a:r>
              <a:rPr b="1">
                <a:solidFill>
                  <a:srgbClr val="7030A0"/>
                </a:solidFill>
              </a:rPr>
              <a:t>canyon</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canyon</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802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canyon.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find a canyon on a topographic map?</a:t>
            </a:r>
            <a:r>
              <a:t>
</a:t>
            </a:r>
            <a:r>
              <a:rPr i="1"/>
              <a:t>I could find a canyon on a topographic map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802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07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find a canyon on a topographic map?</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802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07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2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 </a:t>
            </a:r>
            <a:r>
              <a:rPr b="1">
                <a:solidFill>
                  <a:srgbClr val="7030A0"/>
                </a:solidFill>
              </a:rPr>
              <a:t>canyon</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canyon</a:t>
            </a:r>
            <a:r>
              <a:t> forms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