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4.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26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stability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Stability</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826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802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biodiversity</a:t>
            </a:r>
            <a:r>
              <a:t> related to </a:t>
            </a:r>
            <a:r>
              <a:rPr b="1">
                <a:solidFill>
                  <a:srgbClr val="7030A0"/>
                </a:solidFill>
              </a:rPr>
              <a:t>stability</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Biodiversity</a:t>
            </a:r>
            <a:r>
              <a:t> is related to </a:t>
            </a:r>
            <a:r>
              <a:rPr b="1">
                <a:solidFill>
                  <a:srgbClr val="7030A0"/>
                </a:solidFill>
              </a:rPr>
              <a:t>stability</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2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biodiversity</a:t>
            </a:r>
            <a:r>
              <a:t> related to </a:t>
            </a:r>
            <a:r>
              <a:rPr b="1">
                <a:solidFill>
                  <a:srgbClr val="7030A0"/>
                </a:solidFill>
              </a:rPr>
              <a:t>stability</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Biodiversity</a:t>
            </a:r>
            <a:r>
              <a:t> is related to </a:t>
            </a:r>
            <a:r>
              <a:rPr b="1">
                <a:solidFill>
                  <a:srgbClr val="7030A0"/>
                </a:solidFill>
              </a:rPr>
              <a:t>stability</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5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12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organism</a:t>
            </a:r>
            <a:r>
              <a:t> is…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802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might </a:t>
            </a:r>
            <a:r>
              <a:rPr b="1">
                <a:solidFill>
                  <a:srgbClr val="7030A0"/>
                </a:solidFill>
              </a:rPr>
              <a:t>organisms</a:t>
            </a:r>
            <a:r>
              <a:t> living in a biodiverse </a:t>
            </a:r>
            <a:r>
              <a:rPr b="1">
                <a:solidFill>
                  <a:srgbClr val="7030A0"/>
                </a:solidFill>
              </a:rPr>
              <a:t>ecosystem</a:t>
            </a:r>
            <a:r>
              <a:t> be healthier than a less biodiverse </a:t>
            </a:r>
            <a:r>
              <a:rPr b="1">
                <a:solidFill>
                  <a:srgbClr val="7030A0"/>
                </a:solidFill>
              </a:rPr>
              <a:t>ecosystem</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Organisms living in a biodiverse </a:t>
            </a:r>
            <a:r>
              <a:rPr b="1">
                <a:solidFill>
                  <a:srgbClr val="7030A0"/>
                </a:solidFill>
              </a:rPr>
              <a:t>ecosystem</a:t>
            </a:r>
            <a:r>
              <a:t> might be healthier than </a:t>
            </a:r>
            <a:r>
              <a:rPr b="1">
                <a:solidFill>
                  <a:srgbClr val="7030A0"/>
                </a:solidFill>
              </a:rPr>
              <a:t>organisms</a:t>
            </a:r>
            <a:r>
              <a:t> in a less biodiverse </a:t>
            </a:r>
            <a:r>
              <a:rPr b="1">
                <a:solidFill>
                  <a:srgbClr val="7030A0"/>
                </a:solidFill>
              </a:rPr>
              <a:t>ecosystem</a:t>
            </a:r>
            <a:r>
              <a:t> 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biodiversity.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802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biodiversity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8260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biodiversity...</a:t>
            </a:r>
            <a:r>
              <a:rPr i="1"/>
              <a:t>
From this visual, I can infer… </a:t>
            </a:r>
            <a:r>
              <a:rPr i="0"/>
              <a:t>(use </a:t>
            </a:r>
            <a:r>
              <a:rPr b="1">
                <a:solidFill>
                  <a:srgbClr val="7030A0"/>
                </a:solidFill>
              </a:rPr>
              <a:t>biodiversity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802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biodiversity</a:t>
            </a:r>
            <a:r>
              <a:t>.
Include 3-5 other vocabulary words in your paragraph. You may include the following stems:​
</a:t>
            </a:r>
            <a:r>
              <a:rPr i="1"/>
              <a:t>•   </a:t>
            </a:r>
            <a:r>
              <a:rPr i="1" b="1">
                <a:solidFill>
                  <a:srgbClr val="7030A0"/>
                </a:solidFill>
              </a:rPr>
              <a:t>Biodiversity</a:t>
            </a:r>
            <a:r>
              <a:rPr i="1"/>
              <a:t> is…
</a:t>
            </a:r>
            <a:r>
              <a:rPr i="1"/>
              <a:t>•   </a:t>
            </a:r>
            <a:r>
              <a:rPr i="1" b="1">
                <a:solidFill>
                  <a:srgbClr val="7030A0"/>
                </a:solidFill>
              </a:rPr>
              <a:t>Biodiversity</a:t>
            </a:r>
            <a:r>
              <a:rPr i="1"/>
              <a:t> is related to </a:t>
            </a:r>
            <a:r>
              <a:rPr i="1" b="1">
                <a:solidFill>
                  <a:srgbClr val="7030A0"/>
                </a:solidFill>
              </a:rPr>
              <a:t>stability</a:t>
            </a:r>
            <a:r>
              <a:rPr i="1"/>
              <a:t> because…
</a:t>
            </a:r>
            <a:r>
              <a:rPr i="1"/>
              <a:t>•   Organisms living in a biodiverse </a:t>
            </a:r>
            <a:r>
              <a:rPr i="1" b="1">
                <a:solidFill>
                  <a:srgbClr val="7030A0"/>
                </a:solidFill>
              </a:rPr>
              <a:t>ecosystem</a:t>
            </a:r>
            <a:r>
              <a:rPr i="1"/>
              <a:t> might be healthier than </a:t>
            </a:r>
            <a:r>
              <a:rPr i="1" b="1">
                <a:solidFill>
                  <a:srgbClr val="7030A0"/>
                </a:solidFill>
              </a:rPr>
              <a:t>organisms</a:t>
            </a:r>
            <a:r>
              <a:rPr i="1"/>
              <a:t> in a less biodiverse </a:t>
            </a:r>
            <a:r>
              <a:rPr i="1" b="1">
                <a:solidFill>
                  <a:srgbClr val="7030A0"/>
                </a:solidFill>
              </a:rPr>
              <a:t>ecosystem</a:t>
            </a:r>
            <a:r>
              <a:rPr i="1"/>
              <a:t>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802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biodiversity.</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might organisms living in a biodiverse ecosystem be healthier than a less biodiverse ecosystem?
</a:t>
            </a:r>
            <a:r>
              <a:t>
</a:t>
            </a:r>
            <a:r>
              <a:rPr i="1"/>
              <a:t>Organisms living in a biodiverse ecosystem might be healthier than organisms in a less biodiverse ecosystem because…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802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8260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might organisms living in a biodiverse ecosystem be healthier than a less biodiverse ecosystem?</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802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8260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82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802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biodiversity</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Biodiversity</a:t>
            </a:r>
            <a:r>
              <a:t> is…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