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7.xml"/><Relationship Id="rId8" Type="http://schemas.openxmlformats.org/officeDocument/2006/relationships/image" Target="../media/image52.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ecosystem with high biodiversity different from an ecosystem with low biodiversity?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ecosystem with high biodiversity is different from an ecosystem with low biodiversity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relationship between </a:t>
            </a:r>
            <a:r>
              <a:rPr b="1">
                <a:solidFill>
                  <a:srgbClr val="7030A0"/>
                </a:solidFill>
              </a:rPr>
              <a:t>artificial reef</a:t>
            </a:r>
            <a:r>
              <a:t> and biodiversity?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relationship between </a:t>
            </a:r>
            <a:r>
              <a:rPr b="1">
                <a:solidFill>
                  <a:srgbClr val="7030A0"/>
                </a:solidFill>
              </a:rPr>
              <a:t>artificial reef</a:t>
            </a:r>
            <a:r>
              <a:t> and biodiversity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relationship between </a:t>
            </a:r>
            <a:r>
              <a:rPr b="1">
                <a:solidFill>
                  <a:srgbClr val="7030A0"/>
                </a:solidFill>
              </a:rPr>
              <a:t>artificial reef</a:t>
            </a:r>
            <a:r>
              <a:t> and biodiversity?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relationship between </a:t>
            </a:r>
            <a:r>
              <a:rPr b="1">
                <a:solidFill>
                  <a:srgbClr val="7030A0"/>
                </a:solidFill>
              </a:rPr>
              <a:t>artificial reef</a:t>
            </a:r>
            <a:r>
              <a:t> and biodiversity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the benefits and harmful effects of introducing an </a:t>
            </a:r>
            <a:r>
              <a:rPr b="1">
                <a:solidFill>
                  <a:srgbClr val="7030A0"/>
                </a:solidFill>
              </a:rPr>
              <a:t>artificial reef</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benefit of an </a:t>
            </a:r>
            <a:r>
              <a:rPr b="1">
                <a:solidFill>
                  <a:srgbClr val="7030A0"/>
                </a:solidFill>
              </a:rPr>
              <a:t>artificial reef</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artificial reef</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artificial reef</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02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artificial reef...</a:t>
            </a:r>
            <a:r>
              <a:t>
From this visual, I can infer… (use </a:t>
            </a:r>
            <a:r>
              <a:rPr b="1">
                <a:solidFill>
                  <a:srgbClr val="7030A0"/>
                </a:solidFill>
              </a:rPr>
              <a:t>artificial reef</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artificial reef</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800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artificial reef.</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be the benefits and harmful effects of introducing an artificial reef?</a:t>
            </a:r>
            <a:r>
              <a:t>
</a:t>
            </a:r>
            <a:r>
              <a:rPr i="1"/>
              <a:t>One benefit of an artificial reef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02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be the benefits and harmful effects of introducing an artificial reef?</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8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02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artificial reef</a:t>
            </a:r>
            <a:r>
              <a:t> formed?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artificial reef</a:t>
            </a:r>
            <a:r>
              <a:t> is formed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