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800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star</a:t>
            </a:r>
            <a:r>
              <a:t>’s </a:t>
            </a:r>
            <a:r>
              <a:rPr b="1">
                <a:solidFill>
                  <a:srgbClr val="7030A0"/>
                </a:solidFill>
              </a:rPr>
              <a:t>apparent magnitude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star</a:t>
            </a:r>
            <a:r>
              <a:t>'s </a:t>
            </a:r>
            <a:r>
              <a:rPr b="1">
                <a:solidFill>
                  <a:srgbClr val="7030A0"/>
                </a:solidFill>
              </a:rPr>
              <a:t>apparent magnitude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800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800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absolute magnitude</a:t>
            </a:r>
            <a:r>
              <a:t> different from </a:t>
            </a:r>
            <a:r>
              <a:rPr b="1">
                <a:solidFill>
                  <a:srgbClr val="7030A0"/>
                </a:solidFill>
              </a:rPr>
              <a:t>apparent magnitude</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Absolute magnitude</a:t>
            </a:r>
            <a:r>
              <a:t> is different from </a:t>
            </a:r>
            <a:r>
              <a:rPr b="1">
                <a:solidFill>
                  <a:srgbClr val="7030A0"/>
                </a:solidFill>
              </a:rPr>
              <a:t>apparent magnitude</a:t>
            </a:r>
            <a:r>
              <a:t> because...
</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800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absolute magnitude</a:t>
            </a:r>
            <a:r>
              <a:t> different from </a:t>
            </a:r>
            <a:r>
              <a:rPr b="1">
                <a:solidFill>
                  <a:srgbClr val="7030A0"/>
                </a:solidFill>
              </a:rPr>
              <a:t>apparent magnitude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Absolute magnitude</a:t>
            </a:r>
            <a:r>
              <a:t> is different from </a:t>
            </a:r>
            <a:r>
              <a:rPr b="1">
                <a:solidFill>
                  <a:srgbClr val="7030A0"/>
                </a:solidFill>
              </a:rPr>
              <a:t>apparent magnitude</a:t>
            </a:r>
            <a:r>
              <a:t> because...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816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 </a:t>
            </a:r>
            <a:r>
              <a:rPr b="1">
                <a:solidFill>
                  <a:srgbClr val="7030A0"/>
                </a:solidFill>
              </a:rPr>
              <a:t>star</a:t>
            </a:r>
            <a:r>
              <a:t> do?</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star</a:t>
            </a:r>
            <a:r>
              <a:t>...</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800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scientists measure a star's </a:t>
            </a:r>
            <a:r>
              <a:rPr b="1">
                <a:solidFill>
                  <a:srgbClr val="7030A0"/>
                </a:solidFill>
              </a:rPr>
              <a:t>absolute magnitude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scientists measure a star's </a:t>
            </a:r>
            <a:r>
              <a:rPr b="1">
                <a:solidFill>
                  <a:srgbClr val="7030A0"/>
                </a:solidFill>
              </a:rPr>
              <a:t>absolute magnitude</a:t>
            </a:r>
            <a:r>
              <a:t> by…
</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absolute magnitude.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0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80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80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0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absolute magnitude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8007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absolute magnitude...</a:t>
            </a:r>
            <a:r>
              <a:rPr i="1"/>
              <a:t>
From this visual, I can infer… </a:t>
            </a:r>
            <a:r>
              <a:rPr i="0"/>
              <a:t>(use </a:t>
            </a:r>
            <a:r>
              <a:rPr b="1">
                <a:solidFill>
                  <a:srgbClr val="7030A0"/>
                </a:solidFill>
              </a:rPr>
              <a:t>absolute magnitude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absolute magnitude</a:t>
            </a:r>
            <a:r>
              <a:t>.
Include 3-5 other vocabulary words in your paragraph. You may include the following stems:​
</a:t>
            </a:r>
            <a:r>
              <a:rPr i="1"/>
              <a:t>•   </a:t>
            </a:r>
            <a:r>
              <a:rPr i="1" b="1">
                <a:solidFill>
                  <a:srgbClr val="7030A0"/>
                </a:solidFill>
              </a:rPr>
              <a:t>Absolute magnitude</a:t>
            </a:r>
            <a:r>
              <a:rPr i="1"/>
              <a:t> is…
</a:t>
            </a:r>
            <a:r>
              <a:rPr i="1"/>
              <a:t>•   </a:t>
            </a:r>
            <a:r>
              <a:rPr i="1" b="1">
                <a:solidFill>
                  <a:srgbClr val="7030A0"/>
                </a:solidFill>
              </a:rPr>
              <a:t>Absolute magnitude</a:t>
            </a:r>
            <a:r>
              <a:rPr i="1"/>
              <a:t> is different from </a:t>
            </a:r>
            <a:r>
              <a:rPr i="1" b="1">
                <a:solidFill>
                  <a:srgbClr val="7030A0"/>
                </a:solidFill>
              </a:rPr>
              <a:t>apparent magnitude</a:t>
            </a:r>
            <a:r>
              <a:rPr i="1"/>
              <a:t> because...
</a:t>
            </a:r>
            <a:r>
              <a:rPr i="1"/>
              <a:t>•   I think scientists measure a star's </a:t>
            </a:r>
            <a:r>
              <a:rPr i="1" b="1">
                <a:solidFill>
                  <a:srgbClr val="7030A0"/>
                </a:solidFill>
              </a:rPr>
              <a:t>absolute magnitude</a:t>
            </a:r>
            <a:r>
              <a:rPr i="1"/>
              <a:t> by…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800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absolute magnitude.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do you think scientists measure a star's absolute magnitude?
</a:t>
            </a:r>
            <a:r>
              <a:t>
</a:t>
            </a:r>
            <a:r>
              <a:rPr i="1"/>
              <a:t>I think scientists measure a star's absolute magnitude by…
</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800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800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do you think scientists measure a star's absolute magnitude?</a:t>
            </a:r>
            <a:b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800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800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00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00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800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absolute magnitude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Absolute magnitude</a:t>
            </a:r>
            <a:r>
              <a:t> is…
</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