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43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43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4.png"/><Relationship Id="rId20" Type="http://schemas.openxmlformats.org/officeDocument/2006/relationships/image" Target="../media/image45.pn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notesSlide" Target="../notesSlides/notesSlide12.xml"/><Relationship Id="rId24" Type="http://schemas.openxmlformats.org/officeDocument/2006/relationships/image" Target="../media/image3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8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47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8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47.png"/><Relationship Id="rId2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47.png"/><Relationship Id="rId2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4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47.png"/><Relationship Id="rId2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55.png"/><Relationship Id="rId10" Type="http://schemas.openxmlformats.org/officeDocument/2006/relationships/image" Target="../media/image56.png"/><Relationship Id="rId11" Type="http://schemas.openxmlformats.org/officeDocument/2006/relationships/image" Target="../media/image57.png"/><Relationship Id="rId12" Type="http://schemas.openxmlformats.org/officeDocument/2006/relationships/image" Target="../media/image58.png"/><Relationship Id="rId13" Type="http://schemas.openxmlformats.org/officeDocument/2006/relationships/image" Target="../media/image59.png"/><Relationship Id="rId14" Type="http://schemas.openxmlformats.org/officeDocument/2006/relationships/image" Target="../media/image60.png"/><Relationship Id="rId15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9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61.png"/><Relationship Id="rId22" Type="http://schemas.openxmlformats.org/officeDocument/2006/relationships/image" Target="../media/image62.png"/><Relationship Id="rId23" Type="http://schemas.openxmlformats.org/officeDocument/2006/relationships/image" Target="../media/image63.png"/><Relationship Id="rId24" Type="http://schemas.openxmlformats.org/officeDocument/2006/relationships/image" Target="../media/image64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5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6.png"/><Relationship Id="rId7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4.png"/><Relationship Id="rId20" Type="http://schemas.openxmlformats.org/officeDocument/2006/relationships/image" Target="../media/image45.pn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4.png"/><Relationship Id="rId20" Type="http://schemas.openxmlformats.org/officeDocument/2006/relationships/image" Target="../media/image45.pn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6.xml"/><Relationship Id="rId8" Type="http://schemas.openxmlformats.org/officeDocument/2006/relationships/image" Target="../media/image68.png"/><Relationship Id="rId9" Type="http://schemas.openxmlformats.org/officeDocument/2006/relationships/image" Target="../media/image48.png"/><Relationship Id="rId10" Type="http://schemas.openxmlformats.org/officeDocument/2006/relationships/image" Target="../media/image52.png"/><Relationship Id="rId11" Type="http://schemas.openxmlformats.org/officeDocument/2006/relationships/image" Target="../media/image53.png"/><Relationship Id="rId12" Type="http://schemas.openxmlformats.org/officeDocument/2006/relationships/image" Target="../media/image54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8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9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22.png"/><Relationship Id="rId10" Type="http://schemas.openxmlformats.org/officeDocument/2006/relationships/image" Target="../media/image37.png"/><Relationship Id="rId11" Type="http://schemas.openxmlformats.org/officeDocument/2006/relationships/image" Target="../media/image10.png"/><Relationship Id="rId12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image" Target="../media/image42.png"/><Relationship Id="rId14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3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3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3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1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5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7e216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los </a:t>
            </a:r>
            <a:r>
              <a:rPr b="1">
                <a:solidFill>
                  <a:srgbClr val="7030A0"/>
                </a:solidFill>
              </a:rPr>
              <a:t>protistas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protistas</a:t>
            </a:r>
            <a:r>
              <a:t> son...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19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los </a:t>
            </a:r>
            <a:r>
              <a:rPr b="1">
                <a:solidFill>
                  <a:srgbClr val="7030A0"/>
                </a:solidFill>
              </a:rPr>
              <a:t>fungi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fungi</a:t>
            </a:r>
            <a:r>
              <a:t> son…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7e191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7e216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diferencian los </a:t>
            </a:r>
            <a:r>
              <a:rPr b="1">
                <a:solidFill>
                  <a:srgbClr val="7030A0"/>
                </a:solidFill>
              </a:rPr>
              <a:t>protistas</a:t>
            </a:r>
            <a:r>
              <a:t> de los </a:t>
            </a:r>
            <a:r>
              <a:rPr b="1">
                <a:solidFill>
                  <a:srgbClr val="7030A0"/>
                </a:solidFill>
              </a:rPr>
              <a:t>Fungi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protistas</a:t>
            </a:r>
            <a:r>
              <a:t> se diferencian de los </a:t>
            </a:r>
            <a:r>
              <a:rPr b="1">
                <a:solidFill>
                  <a:srgbClr val="7030A0"/>
                </a:solidFill>
              </a:rPr>
              <a:t>Fungi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12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especie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especie</a:t>
            </a:r>
            <a:r>
              <a:t> es...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21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tienen en común todos los miembros de </a:t>
            </a:r>
            <a:r>
              <a:rPr b="1">
                <a:solidFill>
                  <a:srgbClr val="7030A0"/>
                </a:solidFill>
              </a:rPr>
              <a:t>Plantae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Todos los miembros de </a:t>
            </a:r>
            <a:r>
              <a:rPr b="1">
                <a:solidFill>
                  <a:srgbClr val="7030A0"/>
                </a:solidFill>
              </a:rPr>
              <a:t>Plantae</a:t>
            </a:r>
            <a:r>
              <a:t>...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15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arqueobacterias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arqueobacterias</a:t>
            </a:r>
            <a:r>
              <a:t> son...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¿Están las </a:t>
            </a:r>
            <a:r>
              <a:rPr b="1" sz="2000">
                <a:solidFill>
                  <a:srgbClr val="7030A0"/>
                </a:solidFill>
              </a:rPr>
              <a:t>especie</a:t>
            </a:r>
            <a:r>
              <a:rPr b="1" sz="2000"/>
              <a:t>s de Reino </a:t>
            </a:r>
            <a:r>
              <a:rPr b="1" sz="2000">
                <a:solidFill>
                  <a:srgbClr val="7030A0"/>
                </a:solidFill>
              </a:rPr>
              <a:t>Protista</a:t>
            </a:r>
            <a:r>
              <a:rPr b="1" sz="2000"/>
              <a:t> más estrechamente relacionadas con las del reino </a:t>
            </a:r>
            <a:r>
              <a:rPr b="1" sz="2000">
                <a:solidFill>
                  <a:srgbClr val="7030A0"/>
                </a:solidFill>
              </a:rPr>
              <a:t>Plantae</a:t>
            </a:r>
            <a:r>
              <a:rPr b="1" sz="2000"/>
              <a:t> o las del reino </a:t>
            </a:r>
            <a:r>
              <a:rPr b="1" sz="2000">
                <a:solidFill>
                  <a:srgbClr val="7030A0"/>
                </a:solidFill>
              </a:rPr>
              <a:t>Archaea</a:t>
            </a:r>
            <a:r>
              <a:rPr b="1" sz="2000"/>
              <a:t>? ¿Cómo lo sabes?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Yo creo que las </a:t>
            </a:r>
            <a:r>
              <a:rPr b="1" sz="2000" i="1">
                <a:solidFill>
                  <a:srgbClr val="7030A0"/>
                </a:solidFill>
              </a:rPr>
              <a:t>especie</a:t>
            </a:r>
            <a:r>
              <a:rPr i="1"/>
              <a:t>s de </a:t>
            </a:r>
            <a:r>
              <a:rPr b="1" sz="2000" i="1">
                <a:solidFill>
                  <a:srgbClr val="7030A0"/>
                </a:solidFill>
              </a:rPr>
              <a:t>Protista</a:t>
            </a:r>
            <a:r>
              <a:rPr i="1"/>
              <a:t> están más estrechamente relacionadas con los organismos del reino _____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7e21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7e19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7e129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7e212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S7e159w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9904" y="0"/>
            <a:ext cx="3054096" cy="2286000"/>
          </a:xfrm>
          <a:prstGeom prst="rect">
            <a:avLst/>
          </a:prstGeom>
        </p:spPr>
      </p:pic>
      <p:pic>
        <p:nvPicPr>
          <p:cNvPr id="12" name="Picture 11" descr="not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almost_read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completely_read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5" name="Picture 14" descr="face_sa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6" name="Picture 15" descr="face_neutral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7" name="Picture 16" descr="face_happy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216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¿Están las </a:t>
            </a:r>
            <a:r>
              <a:rPr b="1">
                <a:solidFill>
                  <a:srgbClr val="7030A0"/>
                </a:solidFill>
              </a:rPr>
              <a:t>especie</a:t>
            </a:r>
            <a:r>
              <a:t>s de Reino </a:t>
            </a:r>
            <a:r>
              <a:rPr b="1">
                <a:solidFill>
                  <a:srgbClr val="7030A0"/>
                </a:solidFill>
              </a:rPr>
              <a:t>Protista</a:t>
            </a:r>
            <a:r>
              <a:t> más estrechamente relacionadas con las del reino </a:t>
            </a:r>
            <a:r>
              <a:rPr b="1">
                <a:solidFill>
                  <a:srgbClr val="7030A0"/>
                </a:solidFill>
              </a:rPr>
              <a:t>Plantae</a:t>
            </a:r>
            <a:r>
              <a:t> o las del reino </a:t>
            </a:r>
            <a:r>
              <a:rPr b="1">
                <a:solidFill>
                  <a:srgbClr val="7030A0"/>
                </a:solidFill>
              </a:rPr>
              <a:t>Archaea</a:t>
            </a:r>
            <a:r>
              <a:t>? ¿Cómo lo sabes?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creo que las </a:t>
            </a:r>
            <a:r>
              <a:rPr b="1">
                <a:solidFill>
                  <a:srgbClr val="7030A0"/>
                </a:solidFill>
              </a:rPr>
              <a:t>especie</a:t>
            </a:r>
            <a:r>
              <a:t>s de </a:t>
            </a:r>
            <a:r>
              <a:rPr b="1">
                <a:solidFill>
                  <a:srgbClr val="7030A0"/>
                </a:solidFill>
              </a:rPr>
              <a:t>Protista</a:t>
            </a:r>
            <a:r>
              <a:t> están más estrechamente relacionadas con los organismos del reino _____ porque...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1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protistas/Protista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protistas/Protista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1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protistas/Protista.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16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216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216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1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protistas/Protista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7e19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7e129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7e212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pic>
        <p:nvPicPr>
          <p:cNvPr id="23" name="Picture 22" descr="S7e159i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73752" y="5559552"/>
            <a:ext cx="1438656" cy="107899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1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protistas/Protista...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protistas/Protista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1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1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protistas/Protista</a:t>
            </a:r>
            <a:r>
              <a:t>.
Incluye otras 3-5 palabras de vocabulario en tu párrafo. Puedes incluir los siguientes inicios de oración:​
​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protistas</a:t>
            </a:r>
            <a:r>
              <a:rPr i="1"/>
              <a:t> son...
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protistas</a:t>
            </a:r>
            <a:r>
              <a:rPr i="1"/>
              <a:t> se diferencian de los </a:t>
            </a:r>
            <a:r>
              <a:rPr i="1" b="1">
                <a:solidFill>
                  <a:srgbClr val="7030A0"/>
                </a:solidFill>
              </a:rPr>
              <a:t>Fungi</a:t>
            </a:r>
            <a:r>
              <a:rPr i="1"/>
              <a:t> porque...
</a:t>
            </a:r>
            <a:r>
              <a:rPr i="1"/>
              <a:t>•   Yo creo que las </a:t>
            </a:r>
            <a:r>
              <a:rPr i="1" b="1">
                <a:solidFill>
                  <a:srgbClr val="7030A0"/>
                </a:solidFill>
              </a:rPr>
              <a:t>especie</a:t>
            </a:r>
            <a:r>
              <a:rPr i="1"/>
              <a:t>s de </a:t>
            </a:r>
            <a:r>
              <a:rPr i="1" b="1">
                <a:solidFill>
                  <a:srgbClr val="7030A0"/>
                </a:solidFill>
              </a:rPr>
              <a:t>Protista</a:t>
            </a:r>
            <a:r>
              <a:rPr i="1"/>
              <a:t> están más estrechamente relacionadas con los organismos del reino _____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7e216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protistas/Protista.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¿Están las especies de Reino Protista más estrechamente relacionadas con las del reino Plantae o las del reino Archaea? ¿Cómo lo sabes?</a:t>
            </a:r>
            <a:r>
              <a:t>
</a:t>
            </a:r>
            <a:r>
              <a:rPr i="1"/>
              <a:t>Yo creo que las especies de Protista están más estrechamente relacionadas con los organismos del reino _____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7e21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7e19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7e129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7e212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2" name="Picture 11" descr="S7e159w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0" y="9144000"/>
            <a:ext cx="3054096" cy="2286000"/>
          </a:xfrm>
          <a:prstGeom prst="rect">
            <a:avLst/>
          </a:prstGeom>
        </p:spPr>
      </p:pic>
      <p:pic>
        <p:nvPicPr>
          <p:cNvPr id="13" name="Picture 12" descr="pacman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4" name="Picture 13" descr="bracket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5" name="Picture 14" descr="noun-write-1439720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¿Están las </a:t>
            </a:r>
            <a:r>
              <a:rPr b="1" sz="2800">
                <a:solidFill>
                  <a:srgbClr val="7030A0"/>
                </a:solidFill>
              </a:rPr>
              <a:t>especie</a:t>
            </a:r>
            <a:r>
              <a:rPr b="1" sz="2800"/>
              <a:t>s de Reino </a:t>
            </a:r>
            <a:r>
              <a:rPr b="1" sz="2800">
                <a:solidFill>
                  <a:srgbClr val="7030A0"/>
                </a:solidFill>
              </a:rPr>
              <a:t>Protista</a:t>
            </a:r>
            <a:r>
              <a:rPr b="1" sz="2800"/>
              <a:t> más estrechamente relacionadas con las del reino </a:t>
            </a:r>
            <a:r>
              <a:rPr b="1" sz="2800">
                <a:solidFill>
                  <a:srgbClr val="7030A0"/>
                </a:solidFill>
              </a:rPr>
              <a:t>Plantae</a:t>
            </a:r>
            <a:r>
              <a:rPr b="1" sz="2800"/>
              <a:t> o las del reino </a:t>
            </a:r>
            <a:r>
              <a:rPr b="1" sz="2800">
                <a:solidFill>
                  <a:srgbClr val="7030A0"/>
                </a:solidFill>
              </a:rPr>
              <a:t>Archaea</a:t>
            </a:r>
            <a:r>
              <a:rPr b="1" sz="2800"/>
              <a:t>? ¿Cómo lo sabes?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7e21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7e19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7e129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7e212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S7e159w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9904" y="0"/>
            <a:ext cx="3054096" cy="2286000"/>
          </a:xfrm>
          <a:prstGeom prst="rect">
            <a:avLst/>
          </a:prstGeom>
        </p:spPr>
      </p:pic>
      <p:pic>
        <p:nvPicPr>
          <p:cNvPr id="12" name="Picture 11" descr="es_signal_horizontal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3" name="Picture 12" descr="green_b_1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4" name="Picture 13" descr="green_b_2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5" name="Picture 14" descr="green_b_3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6" name="Picture 15" descr="green_b_4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1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9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2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