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9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3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23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9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están relacionados con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7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Según la </a:t>
            </a:r>
            <a:r>
              <a:rPr b="1">
                <a:solidFill>
                  <a:srgbClr val="7030A0"/>
                </a:solidFill>
              </a:rPr>
              <a:t>teoría de la Deriva Continental</a:t>
            </a:r>
            <a:r>
              <a:t>, ¿cómo han cambiado los continentes con el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Según la </a:t>
            </a:r>
            <a:r>
              <a:rPr b="1">
                <a:solidFill>
                  <a:srgbClr val="7030A0"/>
                </a:solidFill>
              </a:rPr>
              <a:t>teoría de la Deriva Continental</a:t>
            </a:r>
            <a:r>
              <a:t>, los continentes...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respaldan los </a:t>
            </a:r>
            <a:r>
              <a:rPr b="1" sz="2000">
                <a:solidFill>
                  <a:srgbClr val="7030A0"/>
                </a:solidFill>
              </a:rPr>
              <a:t>fósil</a:t>
            </a:r>
            <a:r>
              <a:rPr b="1" sz="2000"/>
              <a:t>es </a:t>
            </a:r>
            <a:r>
              <a:rPr b="1" sz="2000">
                <a:solidFill>
                  <a:srgbClr val="7030A0"/>
                </a:solidFill>
              </a:rPr>
              <a:t>teoría de la Deriva Continental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Los </a:t>
            </a:r>
            <a:r>
              <a:rPr b="1" sz="2000" i="1">
                <a:solidFill>
                  <a:srgbClr val="7030A0"/>
                </a:solidFill>
              </a:rPr>
              <a:t>fósil</a:t>
            </a:r>
            <a:r>
              <a:rPr i="1"/>
              <a:t>es respaldan la </a:t>
            </a:r>
            <a:r>
              <a:rPr b="1" sz="2000" i="1">
                <a:solidFill>
                  <a:srgbClr val="7030A0"/>
                </a:solidFill>
              </a:rPr>
              <a:t>teoría de la Deriva Continental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19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3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7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9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respaldan los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es </a:t>
            </a:r>
            <a:r>
              <a:rPr b="1">
                <a:solidFill>
                  <a:srgbClr val="7030A0"/>
                </a:solidFill>
              </a:rPr>
              <a:t>teoría de la Deriva Continental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es respaldan la </a:t>
            </a:r>
            <a:r>
              <a:rPr b="1">
                <a:solidFill>
                  <a:srgbClr val="7030A0"/>
                </a:solidFill>
              </a:rPr>
              <a:t>teoría de la Deriva Continental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9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9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23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17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están relacionados con las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porque...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es respaldan la </a:t>
            </a:r>
            <a:r>
              <a:rPr i="1" b="1">
                <a:solidFill>
                  <a:srgbClr val="7030A0"/>
                </a:solidFill>
              </a:rPr>
              <a:t>teoría de la Deriva Continental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19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respaldan los fósiles teoría de la Deriva Continental?</a:t>
            </a:r>
            <a:r>
              <a:t>
</a:t>
            </a:r>
            <a:r>
              <a:rPr i="1"/>
              <a:t>Los fósiles respaldan la teoría de la Deriva Continental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19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23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17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respaldan los </a:t>
            </a:r>
            <a:r>
              <a:rPr b="1" sz="2800">
                <a:solidFill>
                  <a:srgbClr val="7030A0"/>
                </a:solidFill>
              </a:rPr>
              <a:t>fósil</a:t>
            </a:r>
            <a:r>
              <a:rPr b="1" sz="2800"/>
              <a:t>es </a:t>
            </a:r>
            <a:r>
              <a:rPr b="1" sz="2800">
                <a:solidFill>
                  <a:srgbClr val="7030A0"/>
                </a:solidFill>
              </a:rPr>
              <a:t>teoría de la Deriva Continental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19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3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7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