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8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compuestos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compuestos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8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algo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Basado en la </a:t>
            </a:r>
            <a:r>
              <a:rPr b="1" sz="2000">
                <a:solidFill>
                  <a:srgbClr val="7030A0"/>
                </a:solidFill>
              </a:rPr>
              <a:t>composición</a:t>
            </a:r>
            <a:r>
              <a:rPr b="1" sz="2000"/>
              <a:t> de la </a:t>
            </a:r>
            <a:r>
              <a:rPr b="1" sz="2000">
                <a:solidFill>
                  <a:srgbClr val="7030A0"/>
                </a:solidFill>
              </a:rPr>
              <a:t>atmósfera</a:t>
            </a:r>
            <a:r>
              <a:rPr b="1" sz="2000"/>
              <a:t> terrestre, ¿cuáles crees que son los </a:t>
            </a:r>
            <a:r>
              <a:rPr b="1" sz="2000">
                <a:solidFill>
                  <a:srgbClr val="7030A0"/>
                </a:solidFill>
              </a:rPr>
              <a:t>elementos</a:t>
            </a:r>
            <a:r>
              <a:rPr b="1" sz="2000"/>
              <a:t> más importantes?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elementos</a:t>
            </a:r>
            <a:r>
              <a:rPr i="1"/>
              <a:t> más importantes son _____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Basado en 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 terrestre, ¿cuáles crees que son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más importantes?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más importantes son _____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elemento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elemento.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3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0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elemento...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compuesto</a:t>
            </a:r>
            <a:r>
              <a:rPr i="1"/>
              <a:t> porque...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elementos</a:t>
            </a:r>
            <a:r>
              <a:rPr i="1"/>
              <a:t> más importantes son _____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8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elemento.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Basado en la composición de la atmósfera terrestre, ¿cuáles crees que son los elementos más importantes? ¿Por qué?</a:t>
            </a:r>
            <a:r>
              <a:t>
</a:t>
            </a:r>
            <a:r>
              <a:rPr i="1"/>
              <a:t>Creo que los elementos más importantes son _____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Basado en la </a:t>
            </a:r>
            <a:r>
              <a:rPr b="1" sz="2800">
                <a:solidFill>
                  <a:srgbClr val="7030A0"/>
                </a:solidFill>
              </a:rPr>
              <a:t>composición</a:t>
            </a:r>
            <a:r>
              <a:rPr b="1" sz="2800"/>
              <a:t> de la </a:t>
            </a:r>
            <a:r>
              <a:rPr b="1" sz="2800">
                <a:solidFill>
                  <a:srgbClr val="7030A0"/>
                </a:solidFill>
              </a:rPr>
              <a:t>atmósfera</a:t>
            </a:r>
            <a:r>
              <a:rPr b="1" sz="2800"/>
              <a:t> terrestre, ¿cuáles crees que son los </a:t>
            </a:r>
            <a:r>
              <a:rPr b="1" sz="2800">
                <a:solidFill>
                  <a:srgbClr val="7030A0"/>
                </a:solidFill>
              </a:rPr>
              <a:t>elementos</a:t>
            </a:r>
            <a:r>
              <a:rPr b="1" sz="2800"/>
              <a:t> más importantes?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